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5" r:id="rId3"/>
    <p:sldId id="317" r:id="rId4"/>
    <p:sldId id="32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11" r:id="rId15"/>
    <p:sldId id="316" r:id="rId16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9" autoAdjust="0"/>
    <p:restoredTop sz="94638" autoAdjust="0"/>
  </p:normalViewPr>
  <p:slideViewPr>
    <p:cSldViewPr>
      <p:cViewPr>
        <p:scale>
          <a:sx n="75" d="100"/>
          <a:sy n="75" d="100"/>
        </p:scale>
        <p:origin x="-300" y="-2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r">
              <a:defRPr sz="1300"/>
            </a:lvl1pPr>
          </a:lstStyle>
          <a:p>
            <a:fld id="{E950A108-C93F-431C-BAD2-5D879B1F1102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9" rIns="95557" bIns="47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7" tIns="47779" rIns="95557" bIns="4777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r">
              <a:defRPr sz="1300"/>
            </a:lvl1pPr>
          </a:lstStyle>
          <a:p>
            <a:fld id="{2B12C2B5-E3B9-42C4-8AA1-A2094D07E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72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2C2B5-E3B9-42C4-8AA1-A2094D07EE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EF1173-9FAC-4D6A-AA91-A01744A3C0B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C994EE-6364-48F1-814B-57B87C3EE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C:\Users\vfghfgjhgfj\Desktop\images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3617" t="4119" r="59676" b="1278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Эмблема Уолбутская СОШ.jpg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rcRect l="8823" t="10894" r="8824" b="12851"/>
          <a:stretch>
            <a:fillRect/>
          </a:stretch>
        </p:blipFill>
        <p:spPr bwMode="auto">
          <a:xfrm>
            <a:off x="4038602" y="1295400"/>
            <a:ext cx="1142998" cy="1143000"/>
          </a:xfrm>
          <a:prstGeom prst="ellipse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476500" y="2828836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cs typeface="AngsanaUPC" pitchFamily="18" charset="-3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6500" y="2828836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cs typeface="AngsanaUPC" pitchFamily="18" charset="-3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6500" y="2828836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cs typeface="Angsan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60" y="3505200"/>
            <a:ext cx="3524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Толордо</a:t>
            </a:r>
            <a:r>
              <a:rPr lang="ru-RU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Абый улуу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һун, </a:t>
            </a:r>
            <a:r>
              <a:rPr lang="ru-RU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С.Ф. Марков 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аатынан</a:t>
            </a:r>
            <a:r>
              <a:rPr lang="ru-RU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Уолбут</a:t>
            </a:r>
            <a:r>
              <a:rPr lang="ru-RU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орто</a:t>
            </a:r>
            <a:r>
              <a:rPr lang="ru-RU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оскуолатын</a:t>
            </a:r>
            <a:r>
              <a:rPr lang="ru-RU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кылаа</a:t>
            </a:r>
            <a:r>
              <a:rPr lang="en-US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</a:t>
            </a:r>
            <a:r>
              <a:rPr lang="ru-RU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үѳрэнээччитэ</a:t>
            </a:r>
            <a:endParaRPr lang="ru-RU" dirty="0" smtClean="0">
              <a:solidFill>
                <a:srgbClr val="0903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Новгородов</a:t>
            </a:r>
            <a:r>
              <a:rPr lang="ru-RU" dirty="0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903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Айтал</a:t>
            </a:r>
            <a:endParaRPr lang="ru-RU" dirty="0" smtClean="0">
              <a:solidFill>
                <a:srgbClr val="0903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салайааччы</a:t>
            </a:r>
            <a:r>
              <a:rPr lang="ru-RU" dirty="0" smtClean="0">
                <a:solidFill>
                  <a:srgbClr val="002060"/>
                </a:solidFill>
              </a:rPr>
              <a:t>: Хабарова Марфа Ивановна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саха тылын уонна литературатын учуутала, оскуола библиотекара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4272" y="6040402"/>
            <a:ext cx="23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 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514600"/>
            <a:ext cx="990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-ӨксөкүлээхӨлөксөй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баай"хоһоонун ырытыы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28600"/>
            <a:ext cx="990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Республиканский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научно-творческий конкурс,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посвященный 145-летию А. Е. 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улаковского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«С. А. Е. Кулаковским спустя столетие"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756" t="3684" r="5906" b="3684"/>
          <a:stretch>
            <a:fillRect/>
          </a:stretch>
        </p:blipFill>
        <p:spPr bwMode="auto">
          <a:xfrm rot="10800000">
            <a:off x="0" y="0"/>
            <a:ext cx="10058400" cy="686851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906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 Саха сирин 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уезтарынан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улуустарынан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быһа арааһынай дьыаланан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сибээстээн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кэрийэ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сылдьан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дьаныһан туран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устатыгар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үөрэппитин, 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өһүн хоһооннорун, номохторун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хомуйбута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айымньыларыгар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өс хоһооннорун кыбытан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мин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маннык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өс хоһоонун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буллум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Аҕал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диэтэххэ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Антах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хайыһар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диэтэххэ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Ымас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гынар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"Кулу"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диэтэххэ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Курус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гынар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диэтэххэ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Мичик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гынар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Туппута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эрэ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торуоската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Кэппитэ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эрэ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сэлээппэтэ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Биэрэрин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бэскэ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ыйаабыт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Уунарын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умнан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кээспит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өс хоһооннор суолталара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харыҥкы дьон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туһунан.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/>
          <a:srcRect l="3077" t="4414" r="3077" b="5108"/>
          <a:stretch>
            <a:fillRect/>
          </a:stretch>
        </p:blipFill>
        <p:spPr bwMode="auto">
          <a:xfrm rot="10800000">
            <a:off x="1" y="0"/>
            <a:ext cx="9906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906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Өс хоһоонуттан ураты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холооһуну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мэтээпэрэни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манныктары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буллум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(хороҕор муостаах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ынах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сүөһү, сыспай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сиэллээх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сылгы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икки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атахтаах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Ханыылаһар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тыллары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(8)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хойуутук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(олоҕо-дьаһаҕа, аһа-үөлэ, таҥаһа-саба, быһыыта-майгыта, кымаах-имээх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лобуй-ибий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чохчой-икчэй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ньүдьү-балай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Ханыылаһар тыллар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барамайы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биридимиэти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ордук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киэҥ өйдөбүллээх оҥороллор.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этигэн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ньымата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онтуоньуму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буллум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(үрүҥ-хара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өс номоҕо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харахтаабатах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хаптаҕай кулгаах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истибэтэх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6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4191000"/>
            <a:ext cx="4191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/>
          <a:srcRect l="3077" t="4414" r="3077" b="5108"/>
          <a:stretch>
            <a:fillRect/>
          </a:stretch>
        </p:blipFill>
        <p:spPr bwMode="auto">
          <a:xfrm rot="10800000">
            <a:off x="1" y="0"/>
            <a:ext cx="9906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906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159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строкалаах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биирдии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строката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үксэ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5-11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диэри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сүһүөхтээх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Сүһүөҕэ тэҥэ суох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тон-хотон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муҥунан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2-2-3 /7/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ноҕор муостааҕы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3-3 /6/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туулаахтык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холбооттообут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4-4 /8/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һыы-сыһыы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муҥунан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2-2-3 /7/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 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спай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сиэллээҕи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2-3 /5/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б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таллаахтык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сырыырҕаппыт;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4-4 /8/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рэх-үрэх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муҥунан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рүҥ-хара түүлээҕи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гүстүк үөрдээбит;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харахтаабатах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2-2-5 /9/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Хапта5ай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кулгаах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истибэтэх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3-2-4 /9/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лы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ң элбэх харчылаах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/>
          <a:srcRect l="3077" t="4414" r="3077" b="5108"/>
          <a:stretch>
            <a:fillRect/>
          </a:stretch>
        </p:blipFill>
        <p:spPr bwMode="auto">
          <a:xfrm rot="10800000">
            <a:off x="1" y="0"/>
            <a:ext cx="9906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906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Васильев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суруйарынан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Алексей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хоһоонун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63%-на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аллитерациялаах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аллитерация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сокуонунан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суруллуута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көстөр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 саҕаланыытыгар ордук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туруору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аллитерацияны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туһаммыт.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Хоһооҥҥо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сытыары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аллитерация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(ассонанс)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Аҕарааны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һылыктаммыт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а-а-аа-ы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а-ы-ы-а-ы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Барчанан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мааныламмыт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а-а-а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аа-ы-а-ы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Сыманан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сымсайбыт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ы-а-а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ы-а-ы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Саккааҕа салбаммыт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а-аа-а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а-а-ы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дорҕооннор кэккэлэспиттэр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тоҕоостоох сиригэр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элбэҕи туттубут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хатылааһыны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туттубутун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үгүһү көрөбүт.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Хотон-хотон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Сыһыы-сыһыы, Үрэх-үрэх,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муҥунан-3, бэргэһэ-2, этэрбэс-2, таҥаһа-3,  диэтэххэ-8, гынар-2,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Хоһоон </a:t>
            </a:r>
            <a:r>
              <a:rPr lang="sah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рифмовкатын</a:t>
            </a:r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наардаан көрдөххө маннык: айымньы са5аланыытыгар, сорох чааһыгар суох курдук.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Аҕарааны аһылыктаммыт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</a:p>
          <a:p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Барчанан мааныламмыт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Сыманы сымсайбыт,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Саккааҕа салбаммыт,         а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Ыылаах эти ыстаабыт,       а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Манна </a:t>
            </a:r>
            <a:r>
              <a:rPr lang="sah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кэккэлии (кэрискэ) рифмовка </a:t>
            </a:r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үгүстүк көстөр.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/>
          <a:srcRect l="3077" t="4414" r="3077" b="5108"/>
          <a:stretch>
            <a:fillRect/>
          </a:stretch>
        </p:blipFill>
        <p:spPr bwMode="auto">
          <a:xfrm rot="10800000">
            <a:off x="1" y="0"/>
            <a:ext cx="9906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Түмүк.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96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28600"/>
            <a:ext cx="9906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Улуу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поэт А. Е.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хоһоонун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ааҕан,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ырытан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чинчийэн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баран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маннык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түмүккэ кэллим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хоһоон суруллубут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сылын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миэстэтин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биллим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 (1907,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Таатта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  Манна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суруйааччы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олоҕу кырдьыктаахтык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уонна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итэҕэтиилээхтик көрдөрбүт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оччотооҕу кэмҥэ  саба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бүрүүкээн турбут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патриархальнай-феодальнай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тутулу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олохтоох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баайдарын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ньүдьү-балай түктэри быһыыларын сытыытык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саралыы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тарпыт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тылын-өһүн ырытан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баран,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манныгы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этиэххэ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сөп: Өксөкүлээх Өлөксөй 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ийэ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кыаҕын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күүһүн-күдэҕин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ньыматын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көрдөрбүт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ырытыыбар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буллум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эргэрбит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тыллары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өс хоһооннорун, холооһуну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мэтээпэрэни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ханыылаһар тыллары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онтуоньуму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өс номоҕун, кээмэйин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(159 строка),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хатылааһыны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туруору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сытыары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аллитерация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туттуллуутун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рифмовканы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Өксөкүлээх Өлөксөй айымньыларын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ааҕааччылар, көрөөччүлэр күн бүгүнүгэр диэри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тартаран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ааҕаллар, умсугуйан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олорон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көрөллөр.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кистэлэҥэ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дьайар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күүһүгэр, суруйааччы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маастарыстыбатыгар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/>
          <a:srcRect l="3077" t="4414" r="3077" b="5108"/>
          <a:stretch>
            <a:fillRect/>
          </a:stretch>
        </p:blipFill>
        <p:spPr bwMode="auto">
          <a:xfrm rot="10800000"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90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Туһаныллыбыт литература: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57200"/>
            <a:ext cx="9906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1. А. 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Слепцова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Туобу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Сиэннэрбэр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суруйааччылары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сэһэргиим.Дьокуускай.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2008.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2. В. 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Окорокова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– Саха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Абитуриеҥҥа көмө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3. А.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Ырыа-хоһоон.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1986 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Якутскай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изд-та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4. А.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Ырыа-хоһоон.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1978 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Якутскай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изд-та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5. Васильева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Егоровна.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Үтүөнү-кэрэни түстээччилэр: ыстатыйалар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2007.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6. Саха тыла. 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кылаас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2019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Өксөкүлээх Өлөксөй: сүүрбэ биирис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үйэ саҕаланыыта.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2002 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2756" t="3684" r="5906" b="3684"/>
          <a:stretch>
            <a:fillRect/>
          </a:stretch>
        </p:blipFill>
        <p:spPr bwMode="auto">
          <a:xfrm rot="10800000">
            <a:off x="-2" y="-5257"/>
            <a:ext cx="9982199" cy="686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2970213" algn="ctr"/>
                <a:tab pos="505777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0"/>
            <a:ext cx="9296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Cыала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А.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хоһоонун тылын-өһүн, туттуллар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ньымаларын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ырытан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чинчийии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Соруга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үлэтин ааҕан чиҥэтии.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кинигэҕэ, бэчээккэ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матырыйаалы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түмүү.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хоһоонун ааҕыы, ырытыы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чинчийии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суруллубут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кэмин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тутулун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быһаарыы.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тылын-өһүн, туттуллар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ньымаларын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ырытан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чинчийии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Чинчийии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объега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Чинчийии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ньымата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ааҕыы, ырытыы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Үлэм актуальноһа: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Норуоту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өй-санаа, майгы-сигили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өттүнэн иитэр-үөрэтэр, кэлэр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кэскилбитин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кэрэһилиир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айымньылара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бүгүҥҥү  биһиги олохпутугар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чиргэл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үктэл буолаллар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күннээҕи олохпутугар-дьаһахпытыгар сүбэлии-көмөлөһө тураллар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Улуу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хоhоонноро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актуальнайдар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Өксөкүлээх Өлөксөй айымньыларыгар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ньымаларын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олохсуйбут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хоһуйар тылларын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өйбүтүгэр хатыы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сылдьан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буоллахпытына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ийэ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тылбыт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кыаҕырыа, сайдыа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чэчириэ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саныыбын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756" t="3684" r="5906" b="3684"/>
          <a:stretch>
            <a:fillRect/>
          </a:stretch>
        </p:blipFill>
        <p:spPr bwMode="auto">
          <a:xfrm rot="10800000">
            <a:off x="0" y="0"/>
            <a:ext cx="10058400" cy="68685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3048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2970213" algn="ctr"/>
                <a:tab pos="5057775" algn="l"/>
              </a:tabLst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Киириитэ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914400"/>
            <a:ext cx="9372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төрүттээбит улуу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бөлүһүөк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А. Е.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145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сааһын өрөспүүбүлүкэ үрдүнэн киэҥник бэлиэтиибит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Онуоха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аналлаах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тэрээһиннэр дойдубут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үрдүнэн ыытылла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тураллар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сиэттэрэн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быйылгы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үөрэх дьылыгар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Алексей Елисеевич Кулаковскай 145 саа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һыгар аналлаах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"Алҕаатаҕым буоллун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саҥа ыччаппын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өрөспүүбүлэкэтээҕи ааҕааччылар күрэхтэригэр Өксөкүлээх Өлөксөй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"Байанай алгыһа"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айымньытынан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кыттаммын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миэстэ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ҕэ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тиксэн, онтон кынаттанан салгыы өрөспүүб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үлүкэтээҕи кыраайдааҕы кэмпириэнсийэҕэ 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хоһоону ырытан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кыттан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эрэбин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хоһоонун суруллубут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кэмин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кээмэйин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хоһооҥҥо туттуллубут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ньыматын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тутулун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тылын-өһүн, аллитерацияны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рифматын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ритмин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ырытарга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холонуом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7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5431100"/>
            <a:ext cx="2514600" cy="1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5410200"/>
            <a:ext cx="2971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756" t="3684" r="5906" b="3684"/>
          <a:stretch>
            <a:fillRect/>
          </a:stretch>
        </p:blipFill>
        <p:spPr bwMode="auto">
          <a:xfrm rot="10800000">
            <a:off x="0" y="0"/>
            <a:ext cx="10058400" cy="686851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0"/>
            <a:ext cx="9372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түһүмэх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аҕата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А. Е.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Өксөкүлээх Өлөксөй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төрүттээччи,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П. 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Ойуунускай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эппитинии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аҕата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өлбөт-сүппэт айымньылары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айбыт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улуу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А. Е.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бастакы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үөрэхтээҕэ, интеллигенэ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көрбүөччүтэ, гуманист-бөлүһүөк, общественнай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деятель,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сырдатааччы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үлэтин, өйүн-санаатын, олоҕун бүтүннүүтүн норуотун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сайдыы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суолугар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салайарга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анаабыт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сырдатааччы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Өксөкүлээх Өлөксөй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1900 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айбыт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Байанай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алгыһа" диэн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хоһоонунан суруйааччы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үлэтэ саҕаламмыта уонна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үөскээбитэ.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поэзия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саҕалааччы-жанр буолбута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[2]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		А. Е.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поэзиятын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күүһэ кини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тылын-өһүн баайыгар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ньымаларын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образтарын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абылаҥнарыгар көстөр.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Өксөкүлээх Өлөксөй поэзията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айымньытыттан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силис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тардыбыта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ордук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тылыгар-өһүгэр көстөр.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756" t="3684" r="5906" b="3684"/>
          <a:stretch>
            <a:fillRect/>
          </a:stretch>
        </p:blipFill>
        <p:spPr bwMode="auto">
          <a:xfrm rot="10800000">
            <a:off x="0" y="0"/>
            <a:ext cx="10058400" cy="68685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-2"/>
            <a:ext cx="9906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Поэт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саха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тылын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бэркэ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билэр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баайын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сатаан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туһанар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Поэт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сөбүлээн туттар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уус-уран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ньымалара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параллелизм,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хатылааһын, тэҥнэбил,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гипербола,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тыыннааҕымсытан көрдөрүү,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метафора.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Өксөкүлээх Өлөксөй хоһоонун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формата фольклор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айымньыларыгар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чугас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Кини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чабырҕах, алгыс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тойук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формаларын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сөбүлээн туттар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Сахалыы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көңүл хоһоон форматынан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суруллубут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поэмаларыгар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хоһоонноругар Өксөкүлээх Өлөксөй аллитерацияны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дьүөрэ дорҕооннору, тыллары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бэркэ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аттаран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киллэрэр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.[2]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Тэҥин булбатах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чулуу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айанньыт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сылаарҕыыры билбэт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тыл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чинчийээччитэ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Саха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тылын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баайын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хантан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төрүттээҕин билээри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сайыҥҥы бырдахтаах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куйаастан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саллыбакка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кыһыҥҥы тыйыс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тымныыттан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чаҕыйбакка оҕуһунан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атынан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арыт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сатыы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хааман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саха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ыччата</a:t>
            </a:r>
            <a:r>
              <a:rPr lang="kk-KZ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эһиги номоҕон баай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тыллаах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буолуҥ диэн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үгүс сыратын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биэрбитэ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Саха сирин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бүтүннүүтүн кэрийэ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сылдьан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төрөөбүт норуотун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болкулуорун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тылын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үгэһин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култууратын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этнографиятын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үөрэппитэ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үгүс матырыйаалы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хомуйбута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А.Е.Кулаковскай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учуонай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быһыытынан бастакы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үлэтэ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"Саха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өһүн хоһоонноро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таабырыннара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билгэлээһиннэрэ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итэҕэллэрэ номохторо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".[1] 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756" t="3684" r="5906" b="3684"/>
          <a:stretch>
            <a:fillRect/>
          </a:stretch>
        </p:blipFill>
        <p:spPr bwMode="auto">
          <a:xfrm rot="10800000">
            <a:off x="0" y="0"/>
            <a:ext cx="10058400" cy="686851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0058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түһүмэх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А.Е.Кулаковскай-Өксөкүлээх Өлөксөй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хоһоонун ырытыы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А.Е.Кулаковскай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Өксөкүлээх Өлөксөй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1907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Таатта5а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хоһоон форматынан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суруллубут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Манна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байар-тайар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санааттан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өлүгүнэн үссэнэр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холто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буолбут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таҥаһы таҥнар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халыан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элбэх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харчылаах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киһи сиэр-майгы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өттүнэн төһө үлүгэрдик таҥнары барбыта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эһэн таһаарар күлүүгэ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(сатира)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ыытыллар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кыра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киһилии быһыыта суох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кэччэгэйиттэн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чиччигирбит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ньүдьү-балай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уобараһы айарыгар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Н. В. Гоголь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Плюшкинын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киһи итэҕэһигэр булбут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күтүрү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көрөн олорбут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[4]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төһө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да Гоголь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сабыдыалынан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сурулуннар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бэйэтэ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туспа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национальнай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уратылаах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дьиҥ сахалыы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тыыннаах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Поэт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таҥаһыттан-сабыттан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аһыыр аһыгар диэри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сиһилии көрдөрөн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баран,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татым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өйүн, ньүдьү балайын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арыйары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эмиэ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умнубат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хотон-хоон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муҥунан хороҕор муостааҕы хотуулаахтык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холбоотор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кэскиллээх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кэпсээн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кэмчи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салалталаах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санаа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татым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киһитэ эбит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",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.[5]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756" t="3684" r="5906" b="3684"/>
          <a:stretch>
            <a:fillRect/>
          </a:stretch>
        </p:blipFill>
        <p:spPr bwMode="auto">
          <a:xfrm rot="10800000">
            <a:off x="0" y="0"/>
            <a:ext cx="10058400" cy="686851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906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тылын-өһүн ырыттым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маннык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түмүктэри оҥордум: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литератураҕа киһи өйдөөбөт эргэрбит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үгүстүк тутталлар.Маннык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тыллары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архаизм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эргэрбит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ааттыыллар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Архаизм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билиңңи кэмҥэ туттулубат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предмети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көстүүнү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өйдөбүлү бэлиэтиир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Кэччэгэй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хоһооңңо умнуллубут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таңас-сап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ас-үөл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иһит-хомуос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тэрил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сэп-сэбиргэл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ааттара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хойуутук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көстөллөр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литератураҕа эргэрбит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туттуу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элбэх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өрүттээх: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көрдөрүллэр кэм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уобараһын арыйарга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тылын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ойулуур-дьүһүннүүр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киһи дууһатыгар дьайар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кыаҕын күүһүрдэргэ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персонаж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характерын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уратыларын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чорботон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бэлиэтииргэ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7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4419600"/>
            <a:ext cx="44196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ок. соц.п.2015-2016 у.г\НПК Н.Оля\фоны для презентаций\i (5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756" t="3684" r="5906" b="3684"/>
          <a:stretch>
            <a:fillRect/>
          </a:stretch>
        </p:blipFill>
        <p:spPr bwMode="auto">
          <a:xfrm rot="10800000">
            <a:off x="0" y="0"/>
            <a:ext cx="10058400" cy="68685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0058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Манна мин 15 </a:t>
            </a:r>
            <a:r>
              <a:rPr lang="ru-RU" sz="24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эргэрбит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тылы </a:t>
            </a:r>
            <a:r>
              <a:rPr lang="ru-RU" sz="24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булан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быһаарыытын биэрдим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Аҕараан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тардаах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эргэрбит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балыктарга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кутуллубут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ас.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Барча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хаппыт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балык.</a:t>
            </a: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Сыма - сиргэ көмүллэн хаһааныллыбыт сиикэй балык.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Саакка - хаппыт балык.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Хохту - хаппыт балык арааһа.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Таһараары үөрэ - уутан, үүттэн, тартан, оттон ытыйыллан оҥоһуллар.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Көҕөллөҥ үөрэ - тара суох сити үөрэ.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Ытыйан ас - үүттээн, тартан, бурдуктан оҥоһуллар бутугас.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Уос минньитэрин - үчүгэй аһы аһырыын.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Туруктааҕын - ынах, сылгы этинэн.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Эмчиирэ - ынах, сылгы тыһа аттарыллыбыт этэрбэһэ.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Баһырҕас - этэрбэс, куруму.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Чохоо - мас часкыы.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Боччук - буор көһүйэ.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Кэмэй - аҕыйах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1811</TotalTime>
  <Words>1398</Words>
  <Application>Microsoft Office PowerPoint</Application>
  <PresentationFormat>Лист A4 (210x297 мм)</PresentationFormat>
  <Paragraphs>141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198</cp:revision>
  <dcterms:created xsi:type="dcterms:W3CDTF">2001-12-31T12:06:53Z</dcterms:created>
  <dcterms:modified xsi:type="dcterms:W3CDTF">2022-10-20T21:51:25Z</dcterms:modified>
</cp:coreProperties>
</file>