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9" r:id="rId1"/>
  </p:sldMasterIdLst>
  <p:sldIdLst>
    <p:sldId id="260" r:id="rId2"/>
    <p:sldId id="258" r:id="rId3"/>
    <p:sldId id="259" r:id="rId4"/>
    <p:sldId id="257" r:id="rId5"/>
    <p:sldId id="261" r:id="rId6"/>
    <p:sldId id="262" r:id="rId7"/>
    <p:sldId id="263" r:id="rId8"/>
    <p:sldId id="264" r:id="rId9"/>
    <p:sldId id="267" r:id="rId10"/>
    <p:sldId id="265" r:id="rId11"/>
    <p:sldId id="266" r:id="rId12"/>
    <p:sldId id="271" r:id="rId13"/>
    <p:sldId id="268" r:id="rId14"/>
    <p:sldId id="269" r:id="rId15"/>
    <p:sldId id="270" r:id="rId16"/>
    <p:sldId id="272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706FDE3-5484-45B0-8AD8-4116D3F73DF1}" v="40" dt="2023-10-23T15:32:46.005"/>
    <p1510:client id="{1D798DF4-2D50-44FB-AF6F-06EF28791F55}" v="5" dt="2023-10-23T14:06:30.056"/>
    <p1510:client id="{300AC00E-3607-45B9-9F89-32C3D44DB808}" v="358" dt="2023-10-25T11:57:13.287"/>
    <p1510:client id="{340B4186-44E6-4F10-AB3B-D24B5058274B}" v="53" dt="2023-10-24T03:11:33.460"/>
    <p1510:client id="{493C618F-63F5-4B8B-B8CE-9C8211D022AB}" v="190" dt="2023-10-23T16:50:31.874"/>
    <p1510:client id="{641134F5-92FF-4AC8-8B57-B8A7411D4101}" v="75" dt="2023-10-23T13:39:17.777"/>
    <p1510:client id="{697A96CF-74A3-4A22-99CB-DB1D103305E8}" v="134" dt="2023-10-25T17:01:36.432"/>
    <p1510:client id="{9BAEA51C-EA28-4380-9AAE-971AC19E88D3}" v="155" dt="2023-10-24T03:04:59.993"/>
    <p1510:client id="{9DAB6C20-A8D0-4F10-914C-FB4A62937438}" v="363" dt="2023-10-25T17:55:36.762"/>
    <p1510:client id="{A04818DB-9CD2-4191-B1DB-C476C97899FB}" v="57" dt="2023-10-23T13:43:21.992"/>
    <p1510:client id="{A79C8966-6DD1-454B-96AA-C94313181BFD}" v="208" dt="2023-10-23T16:30:17.617"/>
    <p1510:client id="{ACD2F4A0-F88D-42FD-A68A-C3D9B1BCDFCB}" v="120" dt="2023-10-24T02:49:10.472"/>
    <p1510:client id="{B2708177-9458-42B7-BDAD-AC60BF8317A0}" v="362" dt="2023-10-23T16:10:18.932"/>
    <p1510:client id="{B43FD0AE-22F8-42F6-BBDD-7706BFA36B0D}" v="80" dt="2023-10-23T14:03:29.491"/>
    <p1510:client id="{B6CEF51A-0E82-4AA9-B706-3B777A6DF5A1}" v="837" dt="2023-10-23T15:24:36.737"/>
    <p1510:client id="{B99F34C7-93DF-492E-AD0F-A930E247DC1C}" v="6" dt="2023-10-23T16:12:33.050"/>
    <p1510:client id="{C8CBA850-7C01-4BC7-8A52-ACB091CA4269}" v="58" dt="2023-10-23T13:45:25.375"/>
    <p1510:client id="{E87FDACC-E06F-4926-B627-6418B9E3C001}" v="33" dt="2023-10-23T16:52:22.54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2" autoAdjust="0"/>
    <p:restoredTop sz="94660"/>
  </p:normalViewPr>
  <p:slideViewPr>
    <p:cSldViewPr snapToGrid="0">
      <p:cViewPr varScale="1">
        <p:scale>
          <a:sx n="69" d="100"/>
          <a:sy n="69" d="100"/>
        </p:scale>
        <p:origin x="488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Гость" userId="acdd7a1887461375" providerId="Windows Live" clId="Web-{B43FD0AE-22F8-42F6-BBDD-7706BFA36B0D}"/>
    <pc:docChg chg="modSld">
      <pc:chgData name="Гость" userId="acdd7a1887461375" providerId="Windows Live" clId="Web-{B43FD0AE-22F8-42F6-BBDD-7706BFA36B0D}" dt="2023-10-23T14:03:29.491" v="54"/>
      <pc:docMkLst>
        <pc:docMk/>
      </pc:docMkLst>
      <pc:sldChg chg="addSp delSp modSp">
        <pc:chgData name="Гость" userId="acdd7a1887461375" providerId="Windows Live" clId="Web-{B43FD0AE-22F8-42F6-BBDD-7706BFA36B0D}" dt="2023-10-23T14:03:29.491" v="54"/>
        <pc:sldMkLst>
          <pc:docMk/>
          <pc:sldMk cId="451293319" sldId="257"/>
        </pc:sldMkLst>
        <pc:spChg chg="mod">
          <ac:chgData name="Гость" userId="acdd7a1887461375" providerId="Windows Live" clId="Web-{B43FD0AE-22F8-42F6-BBDD-7706BFA36B0D}" dt="2023-10-23T13:59:04.735" v="45" actId="20577"/>
          <ac:spMkLst>
            <pc:docMk/>
            <pc:sldMk cId="451293319" sldId="257"/>
            <ac:spMk id="2" creationId="{CBFCC1AF-9A74-EE68-F055-0DAF876A7D85}"/>
          </ac:spMkLst>
        </pc:spChg>
        <pc:spChg chg="add mod">
          <ac:chgData name="Гость" userId="acdd7a1887461375" providerId="Windows Live" clId="Web-{B43FD0AE-22F8-42F6-BBDD-7706BFA36B0D}" dt="2023-10-23T13:59:32.470" v="49" actId="1076"/>
          <ac:spMkLst>
            <pc:docMk/>
            <pc:sldMk cId="451293319" sldId="257"/>
            <ac:spMk id="7" creationId="{4C9E02EC-1614-0C46-9AF3-31A89AE218EA}"/>
          </ac:spMkLst>
        </pc:spChg>
        <pc:spChg chg="add mod">
          <ac:chgData name="Гость" userId="acdd7a1887461375" providerId="Windows Live" clId="Web-{B43FD0AE-22F8-42F6-BBDD-7706BFA36B0D}" dt="2023-10-23T14:03:29.491" v="54"/>
          <ac:spMkLst>
            <pc:docMk/>
            <pc:sldMk cId="451293319" sldId="257"/>
            <ac:spMk id="10" creationId="{D49B1552-A4F4-15F4-4406-FED23C40CBAA}"/>
          </ac:spMkLst>
        </pc:spChg>
        <pc:picChg chg="add del mod">
          <ac:chgData name="Гость" userId="acdd7a1887461375" providerId="Windows Live" clId="Web-{B43FD0AE-22F8-42F6-BBDD-7706BFA36B0D}" dt="2023-10-23T13:48:28.581" v="3"/>
          <ac:picMkLst>
            <pc:docMk/>
            <pc:sldMk cId="451293319" sldId="257"/>
            <ac:picMk id="3" creationId="{BFDEABC1-90E4-A994-3E49-612FBDC4735A}"/>
          </ac:picMkLst>
        </pc:picChg>
        <pc:picChg chg="del mod">
          <ac:chgData name="Гость" userId="acdd7a1887461375" providerId="Windows Live" clId="Web-{B43FD0AE-22F8-42F6-BBDD-7706BFA36B0D}" dt="2023-10-23T14:03:29.491" v="54"/>
          <ac:picMkLst>
            <pc:docMk/>
            <pc:sldMk cId="451293319" sldId="257"/>
            <ac:picMk id="5" creationId="{888005C4-8644-0F69-1436-4CD0458A95CF}"/>
          </ac:picMkLst>
        </pc:picChg>
        <pc:picChg chg="add mod">
          <ac:chgData name="Гость" userId="acdd7a1887461375" providerId="Windows Live" clId="Web-{B43FD0AE-22F8-42F6-BBDD-7706BFA36B0D}" dt="2023-10-23T13:59:10.079" v="46" actId="1076"/>
          <ac:picMkLst>
            <pc:docMk/>
            <pc:sldMk cId="451293319" sldId="257"/>
            <ac:picMk id="6" creationId="{4ED2E013-0114-845F-65A3-30334F49FC38}"/>
          </ac:picMkLst>
        </pc:picChg>
        <pc:picChg chg="add mod">
          <ac:chgData name="Гость" userId="acdd7a1887461375" providerId="Windows Live" clId="Web-{B43FD0AE-22F8-42F6-BBDD-7706BFA36B0D}" dt="2023-10-23T14:03:24.975" v="53" actId="14100"/>
          <ac:picMkLst>
            <pc:docMk/>
            <pc:sldMk cId="451293319" sldId="257"/>
            <ac:picMk id="8" creationId="{14CAAE78-BCDF-4262-6B7B-4C81B96B626E}"/>
          </ac:picMkLst>
        </pc:picChg>
      </pc:sldChg>
    </pc:docChg>
  </pc:docChgLst>
  <pc:docChgLst>
    <pc:chgData name="Гость" userId="acdd7a1887461375" providerId="Windows Live" clId="Web-{B2708177-9458-42B7-BDAD-AC60BF8317A0}"/>
    <pc:docChg chg="addSld modSld">
      <pc:chgData name="Гость" userId="acdd7a1887461375" providerId="Windows Live" clId="Web-{B2708177-9458-42B7-BDAD-AC60BF8317A0}" dt="2023-10-23T16:10:18.932" v="360" actId="1076"/>
      <pc:docMkLst>
        <pc:docMk/>
      </pc:docMkLst>
      <pc:sldChg chg="modSp">
        <pc:chgData name="Гость" userId="acdd7a1887461375" providerId="Windows Live" clId="Web-{B2708177-9458-42B7-BDAD-AC60BF8317A0}" dt="2023-10-23T16:08:57.055" v="346" actId="20577"/>
        <pc:sldMkLst>
          <pc:docMk/>
          <pc:sldMk cId="4090946105" sldId="259"/>
        </pc:sldMkLst>
        <pc:spChg chg="mod">
          <ac:chgData name="Гость" userId="acdd7a1887461375" providerId="Windows Live" clId="Web-{B2708177-9458-42B7-BDAD-AC60BF8317A0}" dt="2023-10-23T16:08:57.055" v="346" actId="20577"/>
          <ac:spMkLst>
            <pc:docMk/>
            <pc:sldMk cId="4090946105" sldId="259"/>
            <ac:spMk id="3" creationId="{1D20E257-D601-6CD8-A847-530DE3931423}"/>
          </ac:spMkLst>
        </pc:spChg>
      </pc:sldChg>
      <pc:sldChg chg="modSp">
        <pc:chgData name="Гость" userId="acdd7a1887461375" providerId="Windows Live" clId="Web-{B2708177-9458-42B7-BDAD-AC60BF8317A0}" dt="2023-10-23T15:49:37.940" v="13" actId="1076"/>
        <pc:sldMkLst>
          <pc:docMk/>
          <pc:sldMk cId="1631004216" sldId="260"/>
        </pc:sldMkLst>
        <pc:spChg chg="mod">
          <ac:chgData name="Гость" userId="acdd7a1887461375" providerId="Windows Live" clId="Web-{B2708177-9458-42B7-BDAD-AC60BF8317A0}" dt="2023-10-23T15:49:37.940" v="13" actId="1076"/>
          <ac:spMkLst>
            <pc:docMk/>
            <pc:sldMk cId="1631004216" sldId="260"/>
            <ac:spMk id="2" creationId="{D8A34F71-9049-7792-69A1-C6746CCAD6C7}"/>
          </ac:spMkLst>
        </pc:spChg>
      </pc:sldChg>
      <pc:sldChg chg="modSp new">
        <pc:chgData name="Гость" userId="acdd7a1887461375" providerId="Windows Live" clId="Web-{B2708177-9458-42B7-BDAD-AC60BF8317A0}" dt="2023-10-23T16:10:18.932" v="360" actId="1076"/>
        <pc:sldMkLst>
          <pc:docMk/>
          <pc:sldMk cId="1514984241" sldId="261"/>
        </pc:sldMkLst>
        <pc:spChg chg="mod">
          <ac:chgData name="Гость" userId="acdd7a1887461375" providerId="Windows Live" clId="Web-{B2708177-9458-42B7-BDAD-AC60BF8317A0}" dt="2023-10-23T16:10:18.932" v="360" actId="1076"/>
          <ac:spMkLst>
            <pc:docMk/>
            <pc:sldMk cId="1514984241" sldId="261"/>
            <ac:spMk id="2" creationId="{AE434D24-001F-7C2A-01A7-85C6DA6D1788}"/>
          </ac:spMkLst>
        </pc:spChg>
        <pc:spChg chg="mod">
          <ac:chgData name="Гость" userId="acdd7a1887461375" providerId="Windows Live" clId="Web-{B2708177-9458-42B7-BDAD-AC60BF8317A0}" dt="2023-10-23T16:09:49.775" v="350" actId="14100"/>
          <ac:spMkLst>
            <pc:docMk/>
            <pc:sldMk cId="1514984241" sldId="261"/>
            <ac:spMk id="3" creationId="{938C72B6-3980-0D17-FD22-BDB110554E50}"/>
          </ac:spMkLst>
        </pc:spChg>
      </pc:sldChg>
    </pc:docChg>
  </pc:docChgLst>
  <pc:docChgLst>
    <pc:chgData name="Гость" userId="acdd7a1887461375" providerId="Windows Live" clId="Web-{641134F5-92FF-4AC8-8B57-B8A7411D4101}"/>
    <pc:docChg chg="addSld delSld modSld addMainMaster delMainMaster">
      <pc:chgData name="Гость" userId="acdd7a1887461375" providerId="Windows Live" clId="Web-{641134F5-92FF-4AC8-8B57-B8A7411D4101}" dt="2023-10-23T13:39:17.777" v="82"/>
      <pc:docMkLst>
        <pc:docMk/>
      </pc:docMkLst>
      <pc:sldChg chg="addSp delSp modSp mod setBg modClrScheme addAnim chgLayout">
        <pc:chgData name="Гость" userId="acdd7a1887461375" providerId="Windows Live" clId="Web-{641134F5-92FF-4AC8-8B57-B8A7411D4101}" dt="2023-10-23T13:38:48.963" v="69"/>
        <pc:sldMkLst>
          <pc:docMk/>
          <pc:sldMk cId="1351651579" sldId="256"/>
        </pc:sldMkLst>
        <pc:spChg chg="mod">
          <ac:chgData name="Гость" userId="acdd7a1887461375" providerId="Windows Live" clId="Web-{641134F5-92FF-4AC8-8B57-B8A7411D4101}" dt="2023-10-23T13:38:48.963" v="69"/>
          <ac:spMkLst>
            <pc:docMk/>
            <pc:sldMk cId="1351651579" sldId="256"/>
            <ac:spMk id="2" creationId="{00000000-0000-0000-0000-000000000000}"/>
          </ac:spMkLst>
        </pc:spChg>
        <pc:spChg chg="mod">
          <ac:chgData name="Гость" userId="acdd7a1887461375" providerId="Windows Live" clId="Web-{641134F5-92FF-4AC8-8B57-B8A7411D4101}" dt="2023-10-23T13:38:48.963" v="69"/>
          <ac:spMkLst>
            <pc:docMk/>
            <pc:sldMk cId="1351651579" sldId="256"/>
            <ac:spMk id="3" creationId="{00000000-0000-0000-0000-000000000000}"/>
          </ac:spMkLst>
        </pc:spChg>
        <pc:spChg chg="add del">
          <ac:chgData name="Гость" userId="acdd7a1887461375" providerId="Windows Live" clId="Web-{641134F5-92FF-4AC8-8B57-B8A7411D4101}" dt="2023-10-23T13:38:21.603" v="66"/>
          <ac:spMkLst>
            <pc:docMk/>
            <pc:sldMk cId="1351651579" sldId="256"/>
            <ac:spMk id="8" creationId="{943CAA20-3569-4189-9E48-239A229A86CA}"/>
          </ac:spMkLst>
        </pc:spChg>
        <pc:spChg chg="add del">
          <ac:chgData name="Гость" userId="acdd7a1887461375" providerId="Windows Live" clId="Web-{641134F5-92FF-4AC8-8B57-B8A7411D4101}" dt="2023-10-23T13:38:21.603" v="66"/>
          <ac:spMkLst>
            <pc:docMk/>
            <pc:sldMk cId="1351651579" sldId="256"/>
            <ac:spMk id="10" creationId="{DA542B6D-E775-4832-91DC-2D20F857813A}"/>
          </ac:spMkLst>
        </pc:spChg>
        <pc:spChg chg="add del">
          <ac:chgData name="Гость" userId="acdd7a1887461375" providerId="Windows Live" clId="Web-{641134F5-92FF-4AC8-8B57-B8A7411D4101}" dt="2023-10-23T13:37:41.633" v="61"/>
          <ac:spMkLst>
            <pc:docMk/>
            <pc:sldMk cId="1351651579" sldId="256"/>
            <ac:spMk id="15" creationId="{3A397E3E-B90C-4D82-BAAA-36F7AC6A4565}"/>
          </ac:spMkLst>
        </pc:spChg>
        <pc:spChg chg="add del">
          <ac:chgData name="Гость" userId="acdd7a1887461375" providerId="Windows Live" clId="Web-{641134F5-92FF-4AC8-8B57-B8A7411D4101}" dt="2023-10-23T13:37:41.633" v="61"/>
          <ac:spMkLst>
            <pc:docMk/>
            <pc:sldMk cId="1351651579" sldId="256"/>
            <ac:spMk id="17" creationId="{A2B5CBEA-F125-49B6-8335-227C325B112B}"/>
          </ac:spMkLst>
        </pc:spChg>
        <pc:spChg chg="add del">
          <ac:chgData name="Гость" userId="acdd7a1887461375" providerId="Windows Live" clId="Web-{641134F5-92FF-4AC8-8B57-B8A7411D4101}" dt="2023-10-23T13:37:41.633" v="61"/>
          <ac:spMkLst>
            <pc:docMk/>
            <pc:sldMk cId="1351651579" sldId="256"/>
            <ac:spMk id="19" creationId="{42B987A8-3C5A-4495-85A2-B7BBC3EAC201}"/>
          </ac:spMkLst>
        </pc:spChg>
        <pc:spChg chg="add del">
          <ac:chgData name="Гость" userId="acdd7a1887461375" providerId="Windows Live" clId="Web-{641134F5-92FF-4AC8-8B57-B8A7411D4101}" dt="2023-10-23T13:37:41.633" v="61"/>
          <ac:spMkLst>
            <pc:docMk/>
            <pc:sldMk cId="1351651579" sldId="256"/>
            <ac:spMk id="21" creationId="{2C1D3151-5F97-4860-B56C-C98BD62CC255}"/>
          </ac:spMkLst>
        </pc:spChg>
        <pc:spChg chg="add del">
          <ac:chgData name="Гость" userId="acdd7a1887461375" providerId="Windows Live" clId="Web-{641134F5-92FF-4AC8-8B57-B8A7411D4101}" dt="2023-10-23T13:37:41.633" v="61"/>
          <ac:spMkLst>
            <pc:docMk/>
            <pc:sldMk cId="1351651579" sldId="256"/>
            <ac:spMk id="23" creationId="{AB32CDD2-9715-425B-9CCC-CF8CE92BE064}"/>
          </ac:spMkLst>
        </pc:spChg>
        <pc:spChg chg="add del">
          <ac:chgData name="Гость" userId="acdd7a1887461375" providerId="Windows Live" clId="Web-{641134F5-92FF-4AC8-8B57-B8A7411D4101}" dt="2023-10-23T13:37:41.633" v="61"/>
          <ac:spMkLst>
            <pc:docMk/>
            <pc:sldMk cId="1351651579" sldId="256"/>
            <ac:spMk id="25" creationId="{8CF5E676-CA04-4CED-9F1E-5026ED66E66D}"/>
          </ac:spMkLst>
        </pc:spChg>
        <pc:spChg chg="add del">
          <ac:chgData name="Гость" userId="acdd7a1887461375" providerId="Windows Live" clId="Web-{641134F5-92FF-4AC8-8B57-B8A7411D4101}" dt="2023-10-23T13:37:41.633" v="61"/>
          <ac:spMkLst>
            <pc:docMk/>
            <pc:sldMk cId="1351651579" sldId="256"/>
            <ac:spMk id="27" creationId="{EB013C47-A4B4-4108-87AF-82C5CD7DFF56}"/>
          </ac:spMkLst>
        </pc:spChg>
        <pc:spChg chg="add del">
          <ac:chgData name="Гость" userId="acdd7a1887461375" providerId="Windows Live" clId="Web-{641134F5-92FF-4AC8-8B57-B8A7411D4101}" dt="2023-10-23T13:37:41.633" v="61"/>
          <ac:spMkLst>
            <pc:docMk/>
            <pc:sldMk cId="1351651579" sldId="256"/>
            <ac:spMk id="29" creationId="{8DE96824-E506-4448-8704-5EC7BF7BC51B}"/>
          </ac:spMkLst>
        </pc:spChg>
        <pc:spChg chg="add del">
          <ac:chgData name="Гость" userId="acdd7a1887461375" providerId="Windows Live" clId="Web-{641134F5-92FF-4AC8-8B57-B8A7411D4101}" dt="2023-10-23T13:37:41.633" v="61"/>
          <ac:spMkLst>
            <pc:docMk/>
            <pc:sldMk cId="1351651579" sldId="256"/>
            <ac:spMk id="31" creationId="{4FB204DF-284E-45F6-A017-79A4DF57BCCB}"/>
          </ac:spMkLst>
        </pc:spChg>
        <pc:spChg chg="add del">
          <ac:chgData name="Гость" userId="acdd7a1887461375" providerId="Windows Live" clId="Web-{641134F5-92FF-4AC8-8B57-B8A7411D4101}" dt="2023-10-23T13:37:41.633" v="61"/>
          <ac:spMkLst>
            <pc:docMk/>
            <pc:sldMk cId="1351651579" sldId="256"/>
            <ac:spMk id="33" creationId="{BC8E4194-D60D-466F-B2E4-E0A0C145FCAD}"/>
          </ac:spMkLst>
        </pc:spChg>
        <pc:spChg chg="add del">
          <ac:chgData name="Гость" userId="acdd7a1887461375" providerId="Windows Live" clId="Web-{641134F5-92FF-4AC8-8B57-B8A7411D4101}" dt="2023-10-23T13:37:41.633" v="61"/>
          <ac:spMkLst>
            <pc:docMk/>
            <pc:sldMk cId="1351651579" sldId="256"/>
            <ac:spMk id="35" creationId="{E16C8D8F-10E9-4498-ABDB-0F923F8B6837}"/>
          </ac:spMkLst>
        </pc:spChg>
        <pc:spChg chg="add del">
          <ac:chgData name="Гость" userId="acdd7a1887461375" providerId="Windows Live" clId="Web-{641134F5-92FF-4AC8-8B57-B8A7411D4101}" dt="2023-10-23T13:37:41.633" v="61"/>
          <ac:spMkLst>
            <pc:docMk/>
            <pc:sldMk cId="1351651579" sldId="256"/>
            <ac:spMk id="37" creationId="{1E5A83E3-8A11-4492-BB6E-F5F2240316FB}"/>
          </ac:spMkLst>
        </pc:spChg>
        <pc:spChg chg="add del">
          <ac:chgData name="Гость" userId="acdd7a1887461375" providerId="Windows Live" clId="Web-{641134F5-92FF-4AC8-8B57-B8A7411D4101}" dt="2023-10-23T13:38:04.040" v="63"/>
          <ac:spMkLst>
            <pc:docMk/>
            <pc:sldMk cId="1351651579" sldId="256"/>
            <ac:spMk id="46" creationId="{3011B0B3-5679-4759-90B8-3B908C4CBD21}"/>
          </ac:spMkLst>
        </pc:spChg>
        <pc:spChg chg="add del">
          <ac:chgData name="Гость" userId="acdd7a1887461375" providerId="Windows Live" clId="Web-{641134F5-92FF-4AC8-8B57-B8A7411D4101}" dt="2023-10-23T13:38:21.509" v="65"/>
          <ac:spMkLst>
            <pc:docMk/>
            <pc:sldMk cId="1351651579" sldId="256"/>
            <ac:spMk id="54" creationId="{DE61FBD7-E37C-4B38-BE44-A6D4978D7486}"/>
          </ac:spMkLst>
        </pc:spChg>
        <pc:spChg chg="add del">
          <ac:chgData name="Гость" userId="acdd7a1887461375" providerId="Windows Live" clId="Web-{641134F5-92FF-4AC8-8B57-B8A7411D4101}" dt="2023-10-23T13:38:21.509" v="65"/>
          <ac:spMkLst>
            <pc:docMk/>
            <pc:sldMk cId="1351651579" sldId="256"/>
            <ac:spMk id="55" creationId="{823772C2-0911-45A0-B7B6-D811380C75AC}"/>
          </ac:spMkLst>
        </pc:spChg>
        <pc:spChg chg="add del">
          <ac:chgData name="Гость" userId="acdd7a1887461375" providerId="Windows Live" clId="Web-{641134F5-92FF-4AC8-8B57-B8A7411D4101}" dt="2023-10-23T13:38:21.509" v="65"/>
          <ac:spMkLst>
            <pc:docMk/>
            <pc:sldMk cId="1351651579" sldId="256"/>
            <ac:spMk id="56" creationId="{4572B5A9-5531-4FA5-8C90-295EFED8BFF8}"/>
          </ac:spMkLst>
        </pc:spChg>
        <pc:spChg chg="add del">
          <ac:chgData name="Гость" userId="acdd7a1887461375" providerId="Windows Live" clId="Web-{641134F5-92FF-4AC8-8B57-B8A7411D4101}" dt="2023-10-23T13:38:48.963" v="69"/>
          <ac:spMkLst>
            <pc:docMk/>
            <pc:sldMk cId="1351651579" sldId="256"/>
            <ac:spMk id="58" creationId="{3011B0B3-5679-4759-90B8-3B908C4CBD21}"/>
          </ac:spMkLst>
        </pc:spChg>
        <pc:spChg chg="add">
          <ac:chgData name="Гость" userId="acdd7a1887461375" providerId="Windows Live" clId="Web-{641134F5-92FF-4AC8-8B57-B8A7411D4101}" dt="2023-10-23T13:38:48.963" v="69"/>
          <ac:spMkLst>
            <pc:docMk/>
            <pc:sldMk cId="1351651579" sldId="256"/>
            <ac:spMk id="69" creationId="{A5D0B0D3-D735-4619-AA45-B57B791E1744}"/>
          </ac:spMkLst>
        </pc:spChg>
        <pc:spChg chg="add">
          <ac:chgData name="Гость" userId="acdd7a1887461375" providerId="Windows Live" clId="Web-{641134F5-92FF-4AC8-8B57-B8A7411D4101}" dt="2023-10-23T13:38:48.963" v="69"/>
          <ac:spMkLst>
            <pc:docMk/>
            <pc:sldMk cId="1351651579" sldId="256"/>
            <ac:spMk id="71" creationId="{D1DEB8A1-0BB8-48FD-8739-36D42B5F2E9C}"/>
          </ac:spMkLst>
        </pc:spChg>
        <pc:spChg chg="add">
          <ac:chgData name="Гость" userId="acdd7a1887461375" providerId="Windows Live" clId="Web-{641134F5-92FF-4AC8-8B57-B8A7411D4101}" dt="2023-10-23T13:38:48.963" v="69"/>
          <ac:spMkLst>
            <pc:docMk/>
            <pc:sldMk cId="1351651579" sldId="256"/>
            <ac:spMk id="81" creationId="{8E888BFA-FA2E-44AF-9D7B-16D609CD43A8}"/>
          </ac:spMkLst>
        </pc:spChg>
        <pc:grpChg chg="add del">
          <ac:chgData name="Гость" userId="acdd7a1887461375" providerId="Windows Live" clId="Web-{641134F5-92FF-4AC8-8B57-B8A7411D4101}" dt="2023-10-23T13:37:41.633" v="61"/>
          <ac:grpSpMkLst>
            <pc:docMk/>
            <pc:sldMk cId="1351651579" sldId="256"/>
            <ac:grpSpMk id="39" creationId="{FB9739EB-7F66-433D-841F-AB3CD18700B7}"/>
          </ac:grpSpMkLst>
        </pc:grpChg>
        <pc:grpChg chg="add del">
          <ac:chgData name="Гость" userId="acdd7a1887461375" providerId="Windows Live" clId="Web-{641134F5-92FF-4AC8-8B57-B8A7411D4101}" dt="2023-10-23T13:38:04.040" v="63"/>
          <ac:grpSpMkLst>
            <pc:docMk/>
            <pc:sldMk cId="1351651579" sldId="256"/>
            <ac:grpSpMk id="47" creationId="{BF9F7A1D-1090-4288-AA92-5E103402E3A0}"/>
          </ac:grpSpMkLst>
        </pc:grpChg>
        <pc:grpChg chg="add del">
          <ac:chgData name="Гость" userId="acdd7a1887461375" providerId="Windows Live" clId="Web-{641134F5-92FF-4AC8-8B57-B8A7411D4101}" dt="2023-10-23T13:38:48.963" v="69"/>
          <ac:grpSpMkLst>
            <pc:docMk/>
            <pc:sldMk cId="1351651579" sldId="256"/>
            <ac:grpSpMk id="59" creationId="{BF9F7A1D-1090-4288-AA92-5E103402E3A0}"/>
          </ac:grpSpMkLst>
        </pc:grpChg>
        <pc:grpChg chg="add">
          <ac:chgData name="Гость" userId="acdd7a1887461375" providerId="Windows Live" clId="Web-{641134F5-92FF-4AC8-8B57-B8A7411D4101}" dt="2023-10-23T13:38:48.963" v="69"/>
          <ac:grpSpMkLst>
            <pc:docMk/>
            <pc:sldMk cId="1351651579" sldId="256"/>
            <ac:grpSpMk id="73" creationId="{06B4C967-D337-479B-87CA-7587B7FCFF5E}"/>
          </ac:grpSpMkLst>
        </pc:grpChg>
        <pc:grpChg chg="add">
          <ac:chgData name="Гость" userId="acdd7a1887461375" providerId="Windows Live" clId="Web-{641134F5-92FF-4AC8-8B57-B8A7411D4101}" dt="2023-10-23T13:38:48.963" v="69"/>
          <ac:grpSpMkLst>
            <pc:docMk/>
            <pc:sldMk cId="1351651579" sldId="256"/>
            <ac:grpSpMk id="83" creationId="{67CE019E-45F4-43D5-9AB7-9B668C6E6AD6}"/>
          </ac:grpSpMkLst>
        </pc:grpChg>
      </pc:sldChg>
      <pc:sldChg chg="addSp modSp new">
        <pc:chgData name="Гость" userId="acdd7a1887461375" providerId="Windows Live" clId="Web-{641134F5-92FF-4AC8-8B57-B8A7411D4101}" dt="2023-10-23T13:39:17.777" v="82"/>
        <pc:sldMkLst>
          <pc:docMk/>
          <pc:sldMk cId="451293319" sldId="257"/>
        </pc:sldMkLst>
        <pc:spChg chg="mod">
          <ac:chgData name="Гость" userId="acdd7a1887461375" providerId="Windows Live" clId="Web-{641134F5-92FF-4AC8-8B57-B8A7411D4101}" dt="2023-10-23T13:39:05.339" v="81" actId="20577"/>
          <ac:spMkLst>
            <pc:docMk/>
            <pc:sldMk cId="451293319" sldId="257"/>
            <ac:spMk id="2" creationId="{CBFCC1AF-9A74-EE68-F055-0DAF876A7D85}"/>
          </ac:spMkLst>
        </pc:spChg>
        <pc:spChg chg="add">
          <ac:chgData name="Гость" userId="acdd7a1887461375" providerId="Windows Live" clId="Web-{641134F5-92FF-4AC8-8B57-B8A7411D4101}" dt="2023-10-23T13:39:17.777" v="82"/>
          <ac:spMkLst>
            <pc:docMk/>
            <pc:sldMk cId="451293319" sldId="257"/>
            <ac:spMk id="4" creationId="{0F86FF84-5207-CD03-2935-22902E49BC60}"/>
          </ac:spMkLst>
        </pc:spChg>
      </pc:sldChg>
      <pc:sldChg chg="new del">
        <pc:chgData name="Гость" userId="acdd7a1887461375" providerId="Windows Live" clId="Web-{641134F5-92FF-4AC8-8B57-B8A7411D4101}" dt="2023-10-23T13:37:30.929" v="59"/>
        <pc:sldMkLst>
          <pc:docMk/>
          <pc:sldMk cId="1012232644" sldId="257"/>
        </pc:sldMkLst>
      </pc:sldChg>
      <pc:sldChg chg="new del">
        <pc:chgData name="Гость" userId="acdd7a1887461375" providerId="Windows Live" clId="Web-{641134F5-92FF-4AC8-8B57-B8A7411D4101}" dt="2023-10-23T13:38:36.182" v="68"/>
        <pc:sldMkLst>
          <pc:docMk/>
          <pc:sldMk cId="1255126321" sldId="257"/>
        </pc:sldMkLst>
      </pc:sldChg>
      <pc:sldMasterChg chg="del delSldLayout">
        <pc:chgData name="Гость" userId="acdd7a1887461375" providerId="Windows Live" clId="Web-{641134F5-92FF-4AC8-8B57-B8A7411D4101}" dt="2023-10-23T13:37:16.538" v="55"/>
        <pc:sldMasterMkLst>
          <pc:docMk/>
          <pc:sldMasterMk cId="3154979492" sldId="2147483648"/>
        </pc:sldMasterMkLst>
        <pc:sldLayoutChg chg="del">
          <pc:chgData name="Гость" userId="acdd7a1887461375" providerId="Windows Live" clId="Web-{641134F5-92FF-4AC8-8B57-B8A7411D4101}" dt="2023-10-23T13:37:16.538" v="55"/>
          <pc:sldLayoutMkLst>
            <pc:docMk/>
            <pc:sldMasterMk cId="3154979492" sldId="2147483648"/>
            <pc:sldLayoutMk cId="161079921" sldId="2147483649"/>
          </pc:sldLayoutMkLst>
        </pc:sldLayoutChg>
        <pc:sldLayoutChg chg="del">
          <pc:chgData name="Гость" userId="acdd7a1887461375" providerId="Windows Live" clId="Web-{641134F5-92FF-4AC8-8B57-B8A7411D4101}" dt="2023-10-23T13:37:16.538" v="55"/>
          <pc:sldLayoutMkLst>
            <pc:docMk/>
            <pc:sldMasterMk cId="3154979492" sldId="2147483648"/>
            <pc:sldLayoutMk cId="2703711724" sldId="2147483650"/>
          </pc:sldLayoutMkLst>
        </pc:sldLayoutChg>
        <pc:sldLayoutChg chg="del">
          <pc:chgData name="Гость" userId="acdd7a1887461375" providerId="Windows Live" clId="Web-{641134F5-92FF-4AC8-8B57-B8A7411D4101}" dt="2023-10-23T13:37:16.538" v="55"/>
          <pc:sldLayoutMkLst>
            <pc:docMk/>
            <pc:sldMasterMk cId="3154979492" sldId="2147483648"/>
            <pc:sldLayoutMk cId="4076369896" sldId="2147483651"/>
          </pc:sldLayoutMkLst>
        </pc:sldLayoutChg>
        <pc:sldLayoutChg chg="del">
          <pc:chgData name="Гость" userId="acdd7a1887461375" providerId="Windows Live" clId="Web-{641134F5-92FF-4AC8-8B57-B8A7411D4101}" dt="2023-10-23T13:37:16.538" v="55"/>
          <pc:sldLayoutMkLst>
            <pc:docMk/>
            <pc:sldMasterMk cId="3154979492" sldId="2147483648"/>
            <pc:sldLayoutMk cId="2625762208" sldId="2147483652"/>
          </pc:sldLayoutMkLst>
        </pc:sldLayoutChg>
        <pc:sldLayoutChg chg="del">
          <pc:chgData name="Гость" userId="acdd7a1887461375" providerId="Windows Live" clId="Web-{641134F5-92FF-4AC8-8B57-B8A7411D4101}" dt="2023-10-23T13:37:16.538" v="55"/>
          <pc:sldLayoutMkLst>
            <pc:docMk/>
            <pc:sldMasterMk cId="3154979492" sldId="2147483648"/>
            <pc:sldLayoutMk cId="188002762" sldId="2147483653"/>
          </pc:sldLayoutMkLst>
        </pc:sldLayoutChg>
        <pc:sldLayoutChg chg="del">
          <pc:chgData name="Гость" userId="acdd7a1887461375" providerId="Windows Live" clId="Web-{641134F5-92FF-4AC8-8B57-B8A7411D4101}" dt="2023-10-23T13:37:16.538" v="55"/>
          <pc:sldLayoutMkLst>
            <pc:docMk/>
            <pc:sldMasterMk cId="3154979492" sldId="2147483648"/>
            <pc:sldLayoutMk cId="2295335545" sldId="2147483654"/>
          </pc:sldLayoutMkLst>
        </pc:sldLayoutChg>
        <pc:sldLayoutChg chg="del">
          <pc:chgData name="Гость" userId="acdd7a1887461375" providerId="Windows Live" clId="Web-{641134F5-92FF-4AC8-8B57-B8A7411D4101}" dt="2023-10-23T13:37:16.538" v="55"/>
          <pc:sldLayoutMkLst>
            <pc:docMk/>
            <pc:sldMasterMk cId="3154979492" sldId="2147483648"/>
            <pc:sldLayoutMk cId="1988754143" sldId="2147483655"/>
          </pc:sldLayoutMkLst>
        </pc:sldLayoutChg>
        <pc:sldLayoutChg chg="del">
          <pc:chgData name="Гость" userId="acdd7a1887461375" providerId="Windows Live" clId="Web-{641134F5-92FF-4AC8-8B57-B8A7411D4101}" dt="2023-10-23T13:37:16.538" v="55"/>
          <pc:sldLayoutMkLst>
            <pc:docMk/>
            <pc:sldMasterMk cId="3154979492" sldId="2147483648"/>
            <pc:sldLayoutMk cId="3665695281" sldId="2147483656"/>
          </pc:sldLayoutMkLst>
        </pc:sldLayoutChg>
        <pc:sldLayoutChg chg="del">
          <pc:chgData name="Гость" userId="acdd7a1887461375" providerId="Windows Live" clId="Web-{641134F5-92FF-4AC8-8B57-B8A7411D4101}" dt="2023-10-23T13:37:16.538" v="55"/>
          <pc:sldLayoutMkLst>
            <pc:docMk/>
            <pc:sldMasterMk cId="3154979492" sldId="2147483648"/>
            <pc:sldLayoutMk cId="2134169247" sldId="2147483657"/>
          </pc:sldLayoutMkLst>
        </pc:sldLayoutChg>
        <pc:sldLayoutChg chg="del">
          <pc:chgData name="Гость" userId="acdd7a1887461375" providerId="Windows Live" clId="Web-{641134F5-92FF-4AC8-8B57-B8A7411D4101}" dt="2023-10-23T13:37:16.538" v="55"/>
          <pc:sldLayoutMkLst>
            <pc:docMk/>
            <pc:sldMasterMk cId="3154979492" sldId="2147483648"/>
            <pc:sldLayoutMk cId="2065727480" sldId="2147483658"/>
          </pc:sldLayoutMkLst>
        </pc:sldLayoutChg>
        <pc:sldLayoutChg chg="del">
          <pc:chgData name="Гость" userId="acdd7a1887461375" providerId="Windows Live" clId="Web-{641134F5-92FF-4AC8-8B57-B8A7411D4101}" dt="2023-10-23T13:37:16.538" v="55"/>
          <pc:sldLayoutMkLst>
            <pc:docMk/>
            <pc:sldMasterMk cId="3154979492" sldId="2147483648"/>
            <pc:sldLayoutMk cId="812261758" sldId="2147483659"/>
          </pc:sldLayoutMkLst>
        </pc:sldLayoutChg>
      </pc:sldMasterChg>
      <pc:sldMasterChg chg="add del addSldLayout delSldLayout">
        <pc:chgData name="Гость" userId="acdd7a1887461375" providerId="Windows Live" clId="Web-{641134F5-92FF-4AC8-8B57-B8A7411D4101}" dt="2023-10-23T13:38:21.603" v="66"/>
        <pc:sldMasterMkLst>
          <pc:docMk/>
          <pc:sldMasterMk cId="1301464640" sldId="2147483673"/>
        </pc:sldMasterMkLst>
        <pc:sldLayoutChg chg="add del">
          <pc:chgData name="Гость" userId="acdd7a1887461375" providerId="Windows Live" clId="Web-{641134F5-92FF-4AC8-8B57-B8A7411D4101}" dt="2023-10-23T13:38:21.603" v="66"/>
          <pc:sldLayoutMkLst>
            <pc:docMk/>
            <pc:sldMasterMk cId="1301464640" sldId="2147483673"/>
            <pc:sldLayoutMk cId="1443108703" sldId="2147483662"/>
          </pc:sldLayoutMkLst>
        </pc:sldLayoutChg>
        <pc:sldLayoutChg chg="add del">
          <pc:chgData name="Гость" userId="acdd7a1887461375" providerId="Windows Live" clId="Web-{641134F5-92FF-4AC8-8B57-B8A7411D4101}" dt="2023-10-23T13:38:21.603" v="66"/>
          <pc:sldLayoutMkLst>
            <pc:docMk/>
            <pc:sldMasterMk cId="1301464640" sldId="2147483673"/>
            <pc:sldLayoutMk cId="1365848225" sldId="2147483663"/>
          </pc:sldLayoutMkLst>
        </pc:sldLayoutChg>
        <pc:sldLayoutChg chg="add del">
          <pc:chgData name="Гость" userId="acdd7a1887461375" providerId="Windows Live" clId="Web-{641134F5-92FF-4AC8-8B57-B8A7411D4101}" dt="2023-10-23T13:38:21.603" v="66"/>
          <pc:sldLayoutMkLst>
            <pc:docMk/>
            <pc:sldMasterMk cId="1301464640" sldId="2147483673"/>
            <pc:sldLayoutMk cId="3804766786" sldId="2147483664"/>
          </pc:sldLayoutMkLst>
        </pc:sldLayoutChg>
        <pc:sldLayoutChg chg="add del">
          <pc:chgData name="Гость" userId="acdd7a1887461375" providerId="Windows Live" clId="Web-{641134F5-92FF-4AC8-8B57-B8A7411D4101}" dt="2023-10-23T13:38:21.603" v="66"/>
          <pc:sldLayoutMkLst>
            <pc:docMk/>
            <pc:sldMasterMk cId="1301464640" sldId="2147483673"/>
            <pc:sldLayoutMk cId="3574023016" sldId="2147483665"/>
          </pc:sldLayoutMkLst>
        </pc:sldLayoutChg>
        <pc:sldLayoutChg chg="add del">
          <pc:chgData name="Гость" userId="acdd7a1887461375" providerId="Windows Live" clId="Web-{641134F5-92FF-4AC8-8B57-B8A7411D4101}" dt="2023-10-23T13:38:21.603" v="66"/>
          <pc:sldLayoutMkLst>
            <pc:docMk/>
            <pc:sldMasterMk cId="1301464640" sldId="2147483673"/>
            <pc:sldLayoutMk cId="2046333460" sldId="2147483666"/>
          </pc:sldLayoutMkLst>
        </pc:sldLayoutChg>
        <pc:sldLayoutChg chg="add del">
          <pc:chgData name="Гость" userId="acdd7a1887461375" providerId="Windows Live" clId="Web-{641134F5-92FF-4AC8-8B57-B8A7411D4101}" dt="2023-10-23T13:38:21.603" v="66"/>
          <pc:sldLayoutMkLst>
            <pc:docMk/>
            <pc:sldMasterMk cId="1301464640" sldId="2147483673"/>
            <pc:sldLayoutMk cId="4083288809" sldId="2147483667"/>
          </pc:sldLayoutMkLst>
        </pc:sldLayoutChg>
        <pc:sldLayoutChg chg="add del">
          <pc:chgData name="Гость" userId="acdd7a1887461375" providerId="Windows Live" clId="Web-{641134F5-92FF-4AC8-8B57-B8A7411D4101}" dt="2023-10-23T13:38:21.603" v="66"/>
          <pc:sldLayoutMkLst>
            <pc:docMk/>
            <pc:sldMasterMk cId="1301464640" sldId="2147483673"/>
            <pc:sldLayoutMk cId="3099430479" sldId="2147483668"/>
          </pc:sldLayoutMkLst>
        </pc:sldLayoutChg>
        <pc:sldLayoutChg chg="add del">
          <pc:chgData name="Гость" userId="acdd7a1887461375" providerId="Windows Live" clId="Web-{641134F5-92FF-4AC8-8B57-B8A7411D4101}" dt="2023-10-23T13:38:21.603" v="66"/>
          <pc:sldLayoutMkLst>
            <pc:docMk/>
            <pc:sldMasterMk cId="1301464640" sldId="2147483673"/>
            <pc:sldLayoutMk cId="1188290358" sldId="2147483669"/>
          </pc:sldLayoutMkLst>
        </pc:sldLayoutChg>
        <pc:sldLayoutChg chg="add del">
          <pc:chgData name="Гость" userId="acdd7a1887461375" providerId="Windows Live" clId="Web-{641134F5-92FF-4AC8-8B57-B8A7411D4101}" dt="2023-10-23T13:38:21.603" v="66"/>
          <pc:sldLayoutMkLst>
            <pc:docMk/>
            <pc:sldMasterMk cId="1301464640" sldId="2147483673"/>
            <pc:sldLayoutMk cId="1524948789" sldId="2147483670"/>
          </pc:sldLayoutMkLst>
        </pc:sldLayoutChg>
        <pc:sldLayoutChg chg="add del">
          <pc:chgData name="Гость" userId="acdd7a1887461375" providerId="Windows Live" clId="Web-{641134F5-92FF-4AC8-8B57-B8A7411D4101}" dt="2023-10-23T13:38:21.603" v="66"/>
          <pc:sldLayoutMkLst>
            <pc:docMk/>
            <pc:sldMasterMk cId="1301464640" sldId="2147483673"/>
            <pc:sldLayoutMk cId="1699848935" sldId="2147483671"/>
          </pc:sldLayoutMkLst>
        </pc:sldLayoutChg>
        <pc:sldLayoutChg chg="add del">
          <pc:chgData name="Гость" userId="acdd7a1887461375" providerId="Windows Live" clId="Web-{641134F5-92FF-4AC8-8B57-B8A7411D4101}" dt="2023-10-23T13:38:21.603" v="66"/>
          <pc:sldLayoutMkLst>
            <pc:docMk/>
            <pc:sldMasterMk cId="1301464640" sldId="2147483673"/>
            <pc:sldLayoutMk cId="19075158" sldId="2147483672"/>
          </pc:sldLayoutMkLst>
        </pc:sldLayoutChg>
      </pc:sldMasterChg>
      <pc:sldMasterChg chg="add del addSldLayout delSldLayout">
        <pc:chgData name="Гость" userId="acdd7a1887461375" providerId="Windows Live" clId="Web-{641134F5-92FF-4AC8-8B57-B8A7411D4101}" dt="2023-10-23T13:38:21.509" v="65"/>
        <pc:sldMasterMkLst>
          <pc:docMk/>
          <pc:sldMasterMk cId="4076832874" sldId="2147483736"/>
        </pc:sldMasterMkLst>
        <pc:sldLayoutChg chg="add del">
          <pc:chgData name="Гость" userId="acdd7a1887461375" providerId="Windows Live" clId="Web-{641134F5-92FF-4AC8-8B57-B8A7411D4101}" dt="2023-10-23T13:38:21.509" v="65"/>
          <pc:sldLayoutMkLst>
            <pc:docMk/>
            <pc:sldMasterMk cId="4076832874" sldId="2147483736"/>
            <pc:sldLayoutMk cId="4100213903" sldId="2147483725"/>
          </pc:sldLayoutMkLst>
        </pc:sldLayoutChg>
        <pc:sldLayoutChg chg="add del">
          <pc:chgData name="Гость" userId="acdd7a1887461375" providerId="Windows Live" clId="Web-{641134F5-92FF-4AC8-8B57-B8A7411D4101}" dt="2023-10-23T13:38:21.509" v="65"/>
          <pc:sldLayoutMkLst>
            <pc:docMk/>
            <pc:sldMasterMk cId="4076832874" sldId="2147483736"/>
            <pc:sldLayoutMk cId="980223495" sldId="2147483726"/>
          </pc:sldLayoutMkLst>
        </pc:sldLayoutChg>
        <pc:sldLayoutChg chg="add del">
          <pc:chgData name="Гость" userId="acdd7a1887461375" providerId="Windows Live" clId="Web-{641134F5-92FF-4AC8-8B57-B8A7411D4101}" dt="2023-10-23T13:38:21.509" v="65"/>
          <pc:sldLayoutMkLst>
            <pc:docMk/>
            <pc:sldMasterMk cId="4076832874" sldId="2147483736"/>
            <pc:sldLayoutMk cId="2676572736" sldId="2147483727"/>
          </pc:sldLayoutMkLst>
        </pc:sldLayoutChg>
        <pc:sldLayoutChg chg="add del">
          <pc:chgData name="Гость" userId="acdd7a1887461375" providerId="Windows Live" clId="Web-{641134F5-92FF-4AC8-8B57-B8A7411D4101}" dt="2023-10-23T13:38:21.509" v="65"/>
          <pc:sldLayoutMkLst>
            <pc:docMk/>
            <pc:sldMasterMk cId="4076832874" sldId="2147483736"/>
            <pc:sldLayoutMk cId="736950864" sldId="2147483728"/>
          </pc:sldLayoutMkLst>
        </pc:sldLayoutChg>
        <pc:sldLayoutChg chg="add del">
          <pc:chgData name="Гость" userId="acdd7a1887461375" providerId="Windows Live" clId="Web-{641134F5-92FF-4AC8-8B57-B8A7411D4101}" dt="2023-10-23T13:38:21.509" v="65"/>
          <pc:sldLayoutMkLst>
            <pc:docMk/>
            <pc:sldMasterMk cId="4076832874" sldId="2147483736"/>
            <pc:sldLayoutMk cId="977012805" sldId="2147483729"/>
          </pc:sldLayoutMkLst>
        </pc:sldLayoutChg>
        <pc:sldLayoutChg chg="add del">
          <pc:chgData name="Гость" userId="acdd7a1887461375" providerId="Windows Live" clId="Web-{641134F5-92FF-4AC8-8B57-B8A7411D4101}" dt="2023-10-23T13:38:21.509" v="65"/>
          <pc:sldLayoutMkLst>
            <pc:docMk/>
            <pc:sldMasterMk cId="4076832874" sldId="2147483736"/>
            <pc:sldLayoutMk cId="1587587811" sldId="2147483730"/>
          </pc:sldLayoutMkLst>
        </pc:sldLayoutChg>
        <pc:sldLayoutChg chg="add del">
          <pc:chgData name="Гость" userId="acdd7a1887461375" providerId="Windows Live" clId="Web-{641134F5-92FF-4AC8-8B57-B8A7411D4101}" dt="2023-10-23T13:38:21.509" v="65"/>
          <pc:sldLayoutMkLst>
            <pc:docMk/>
            <pc:sldMasterMk cId="4076832874" sldId="2147483736"/>
            <pc:sldLayoutMk cId="792282351" sldId="2147483731"/>
          </pc:sldLayoutMkLst>
        </pc:sldLayoutChg>
        <pc:sldLayoutChg chg="add del">
          <pc:chgData name="Гость" userId="acdd7a1887461375" providerId="Windows Live" clId="Web-{641134F5-92FF-4AC8-8B57-B8A7411D4101}" dt="2023-10-23T13:38:21.509" v="65"/>
          <pc:sldLayoutMkLst>
            <pc:docMk/>
            <pc:sldMasterMk cId="4076832874" sldId="2147483736"/>
            <pc:sldLayoutMk cId="776237728" sldId="2147483732"/>
          </pc:sldLayoutMkLst>
        </pc:sldLayoutChg>
        <pc:sldLayoutChg chg="add del">
          <pc:chgData name="Гость" userId="acdd7a1887461375" providerId="Windows Live" clId="Web-{641134F5-92FF-4AC8-8B57-B8A7411D4101}" dt="2023-10-23T13:38:21.509" v="65"/>
          <pc:sldLayoutMkLst>
            <pc:docMk/>
            <pc:sldMasterMk cId="4076832874" sldId="2147483736"/>
            <pc:sldLayoutMk cId="828478695" sldId="2147483733"/>
          </pc:sldLayoutMkLst>
        </pc:sldLayoutChg>
        <pc:sldLayoutChg chg="add del">
          <pc:chgData name="Гость" userId="acdd7a1887461375" providerId="Windows Live" clId="Web-{641134F5-92FF-4AC8-8B57-B8A7411D4101}" dt="2023-10-23T13:38:21.509" v="65"/>
          <pc:sldLayoutMkLst>
            <pc:docMk/>
            <pc:sldMasterMk cId="4076832874" sldId="2147483736"/>
            <pc:sldLayoutMk cId="3585718231" sldId="2147483734"/>
          </pc:sldLayoutMkLst>
        </pc:sldLayoutChg>
        <pc:sldLayoutChg chg="add del">
          <pc:chgData name="Гость" userId="acdd7a1887461375" providerId="Windows Live" clId="Web-{641134F5-92FF-4AC8-8B57-B8A7411D4101}" dt="2023-10-23T13:38:21.509" v="65"/>
          <pc:sldLayoutMkLst>
            <pc:docMk/>
            <pc:sldMasterMk cId="4076832874" sldId="2147483736"/>
            <pc:sldLayoutMk cId="384250360" sldId="2147483735"/>
          </pc:sldLayoutMkLst>
        </pc:sldLayoutChg>
      </pc:sldMasterChg>
      <pc:sldMasterChg chg="add del addSldLayout delSldLayout">
        <pc:chgData name="Гость" userId="acdd7a1887461375" providerId="Windows Live" clId="Web-{641134F5-92FF-4AC8-8B57-B8A7411D4101}" dt="2023-10-23T13:38:48.963" v="69"/>
        <pc:sldMasterMkLst>
          <pc:docMk/>
          <pc:sldMasterMk cId="998853498" sldId="2147483749"/>
        </pc:sldMasterMkLst>
        <pc:sldLayoutChg chg="add del">
          <pc:chgData name="Гость" userId="acdd7a1887461375" providerId="Windows Live" clId="Web-{641134F5-92FF-4AC8-8B57-B8A7411D4101}" dt="2023-10-23T13:38:48.963" v="69"/>
          <pc:sldLayoutMkLst>
            <pc:docMk/>
            <pc:sldMasterMk cId="998853498" sldId="2147483749"/>
            <pc:sldLayoutMk cId="3146686887" sldId="2147483738"/>
          </pc:sldLayoutMkLst>
        </pc:sldLayoutChg>
        <pc:sldLayoutChg chg="add del">
          <pc:chgData name="Гость" userId="acdd7a1887461375" providerId="Windows Live" clId="Web-{641134F5-92FF-4AC8-8B57-B8A7411D4101}" dt="2023-10-23T13:38:48.963" v="69"/>
          <pc:sldLayoutMkLst>
            <pc:docMk/>
            <pc:sldMasterMk cId="998853498" sldId="2147483749"/>
            <pc:sldLayoutMk cId="2537059408" sldId="2147483739"/>
          </pc:sldLayoutMkLst>
        </pc:sldLayoutChg>
        <pc:sldLayoutChg chg="add del">
          <pc:chgData name="Гость" userId="acdd7a1887461375" providerId="Windows Live" clId="Web-{641134F5-92FF-4AC8-8B57-B8A7411D4101}" dt="2023-10-23T13:38:48.963" v="69"/>
          <pc:sldLayoutMkLst>
            <pc:docMk/>
            <pc:sldMasterMk cId="998853498" sldId="2147483749"/>
            <pc:sldLayoutMk cId="3814855470" sldId="2147483740"/>
          </pc:sldLayoutMkLst>
        </pc:sldLayoutChg>
        <pc:sldLayoutChg chg="add del">
          <pc:chgData name="Гость" userId="acdd7a1887461375" providerId="Windows Live" clId="Web-{641134F5-92FF-4AC8-8B57-B8A7411D4101}" dt="2023-10-23T13:38:48.963" v="69"/>
          <pc:sldLayoutMkLst>
            <pc:docMk/>
            <pc:sldMasterMk cId="998853498" sldId="2147483749"/>
            <pc:sldLayoutMk cId="3456048745" sldId="2147483741"/>
          </pc:sldLayoutMkLst>
        </pc:sldLayoutChg>
        <pc:sldLayoutChg chg="add del">
          <pc:chgData name="Гость" userId="acdd7a1887461375" providerId="Windows Live" clId="Web-{641134F5-92FF-4AC8-8B57-B8A7411D4101}" dt="2023-10-23T13:38:48.963" v="69"/>
          <pc:sldLayoutMkLst>
            <pc:docMk/>
            <pc:sldMasterMk cId="998853498" sldId="2147483749"/>
            <pc:sldLayoutMk cId="2454618122" sldId="2147483742"/>
          </pc:sldLayoutMkLst>
        </pc:sldLayoutChg>
        <pc:sldLayoutChg chg="add del">
          <pc:chgData name="Гость" userId="acdd7a1887461375" providerId="Windows Live" clId="Web-{641134F5-92FF-4AC8-8B57-B8A7411D4101}" dt="2023-10-23T13:38:48.963" v="69"/>
          <pc:sldLayoutMkLst>
            <pc:docMk/>
            <pc:sldMasterMk cId="998853498" sldId="2147483749"/>
            <pc:sldLayoutMk cId="1543022203" sldId="2147483743"/>
          </pc:sldLayoutMkLst>
        </pc:sldLayoutChg>
        <pc:sldLayoutChg chg="add del">
          <pc:chgData name="Гость" userId="acdd7a1887461375" providerId="Windows Live" clId="Web-{641134F5-92FF-4AC8-8B57-B8A7411D4101}" dt="2023-10-23T13:38:48.963" v="69"/>
          <pc:sldLayoutMkLst>
            <pc:docMk/>
            <pc:sldMasterMk cId="998853498" sldId="2147483749"/>
            <pc:sldLayoutMk cId="98123965" sldId="2147483744"/>
          </pc:sldLayoutMkLst>
        </pc:sldLayoutChg>
        <pc:sldLayoutChg chg="add del">
          <pc:chgData name="Гость" userId="acdd7a1887461375" providerId="Windows Live" clId="Web-{641134F5-92FF-4AC8-8B57-B8A7411D4101}" dt="2023-10-23T13:38:48.963" v="69"/>
          <pc:sldLayoutMkLst>
            <pc:docMk/>
            <pc:sldMasterMk cId="998853498" sldId="2147483749"/>
            <pc:sldLayoutMk cId="3415398841" sldId="2147483745"/>
          </pc:sldLayoutMkLst>
        </pc:sldLayoutChg>
        <pc:sldLayoutChg chg="add del">
          <pc:chgData name="Гость" userId="acdd7a1887461375" providerId="Windows Live" clId="Web-{641134F5-92FF-4AC8-8B57-B8A7411D4101}" dt="2023-10-23T13:38:48.963" v="69"/>
          <pc:sldLayoutMkLst>
            <pc:docMk/>
            <pc:sldMasterMk cId="998853498" sldId="2147483749"/>
            <pc:sldLayoutMk cId="610920743" sldId="2147483746"/>
          </pc:sldLayoutMkLst>
        </pc:sldLayoutChg>
        <pc:sldLayoutChg chg="add del">
          <pc:chgData name="Гость" userId="acdd7a1887461375" providerId="Windows Live" clId="Web-{641134F5-92FF-4AC8-8B57-B8A7411D4101}" dt="2023-10-23T13:38:48.963" v="69"/>
          <pc:sldLayoutMkLst>
            <pc:docMk/>
            <pc:sldMasterMk cId="998853498" sldId="2147483749"/>
            <pc:sldLayoutMk cId="1085609187" sldId="2147483747"/>
          </pc:sldLayoutMkLst>
        </pc:sldLayoutChg>
        <pc:sldLayoutChg chg="add del">
          <pc:chgData name="Гость" userId="acdd7a1887461375" providerId="Windows Live" clId="Web-{641134F5-92FF-4AC8-8B57-B8A7411D4101}" dt="2023-10-23T13:38:48.963" v="69"/>
          <pc:sldLayoutMkLst>
            <pc:docMk/>
            <pc:sldMasterMk cId="998853498" sldId="2147483749"/>
            <pc:sldLayoutMk cId="685825109" sldId="2147483748"/>
          </pc:sldLayoutMkLst>
        </pc:sldLayoutChg>
      </pc:sldMasterChg>
      <pc:sldMasterChg chg="add del addSldLayout delSldLayout">
        <pc:chgData name="Гость" userId="acdd7a1887461375" providerId="Windows Live" clId="Web-{641134F5-92FF-4AC8-8B57-B8A7411D4101}" dt="2023-10-23T13:37:41.633" v="61"/>
        <pc:sldMasterMkLst>
          <pc:docMk/>
          <pc:sldMasterMk cId="477978061" sldId="2147483775"/>
        </pc:sldMasterMkLst>
        <pc:sldLayoutChg chg="add del">
          <pc:chgData name="Гость" userId="acdd7a1887461375" providerId="Windows Live" clId="Web-{641134F5-92FF-4AC8-8B57-B8A7411D4101}" dt="2023-10-23T13:37:41.633" v="61"/>
          <pc:sldLayoutMkLst>
            <pc:docMk/>
            <pc:sldMasterMk cId="477978061" sldId="2147483775"/>
            <pc:sldLayoutMk cId="1416979057" sldId="2147483764"/>
          </pc:sldLayoutMkLst>
        </pc:sldLayoutChg>
        <pc:sldLayoutChg chg="add del">
          <pc:chgData name="Гость" userId="acdd7a1887461375" providerId="Windows Live" clId="Web-{641134F5-92FF-4AC8-8B57-B8A7411D4101}" dt="2023-10-23T13:37:41.633" v="61"/>
          <pc:sldLayoutMkLst>
            <pc:docMk/>
            <pc:sldMasterMk cId="477978061" sldId="2147483775"/>
            <pc:sldLayoutMk cId="3280585771" sldId="2147483765"/>
          </pc:sldLayoutMkLst>
        </pc:sldLayoutChg>
        <pc:sldLayoutChg chg="add del">
          <pc:chgData name="Гость" userId="acdd7a1887461375" providerId="Windows Live" clId="Web-{641134F5-92FF-4AC8-8B57-B8A7411D4101}" dt="2023-10-23T13:37:41.633" v="61"/>
          <pc:sldLayoutMkLst>
            <pc:docMk/>
            <pc:sldMasterMk cId="477978061" sldId="2147483775"/>
            <pc:sldLayoutMk cId="1588160540" sldId="2147483766"/>
          </pc:sldLayoutMkLst>
        </pc:sldLayoutChg>
        <pc:sldLayoutChg chg="add del">
          <pc:chgData name="Гость" userId="acdd7a1887461375" providerId="Windows Live" clId="Web-{641134F5-92FF-4AC8-8B57-B8A7411D4101}" dt="2023-10-23T13:37:41.633" v="61"/>
          <pc:sldLayoutMkLst>
            <pc:docMk/>
            <pc:sldMasterMk cId="477978061" sldId="2147483775"/>
            <pc:sldLayoutMk cId="2289484778" sldId="2147483767"/>
          </pc:sldLayoutMkLst>
        </pc:sldLayoutChg>
        <pc:sldLayoutChg chg="add del">
          <pc:chgData name="Гость" userId="acdd7a1887461375" providerId="Windows Live" clId="Web-{641134F5-92FF-4AC8-8B57-B8A7411D4101}" dt="2023-10-23T13:37:41.633" v="61"/>
          <pc:sldLayoutMkLst>
            <pc:docMk/>
            <pc:sldMasterMk cId="477978061" sldId="2147483775"/>
            <pc:sldLayoutMk cId="2494173351" sldId="2147483768"/>
          </pc:sldLayoutMkLst>
        </pc:sldLayoutChg>
        <pc:sldLayoutChg chg="add del">
          <pc:chgData name="Гость" userId="acdd7a1887461375" providerId="Windows Live" clId="Web-{641134F5-92FF-4AC8-8B57-B8A7411D4101}" dt="2023-10-23T13:37:41.633" v="61"/>
          <pc:sldLayoutMkLst>
            <pc:docMk/>
            <pc:sldMasterMk cId="477978061" sldId="2147483775"/>
            <pc:sldLayoutMk cId="3949012989" sldId="2147483769"/>
          </pc:sldLayoutMkLst>
        </pc:sldLayoutChg>
        <pc:sldLayoutChg chg="add del">
          <pc:chgData name="Гость" userId="acdd7a1887461375" providerId="Windows Live" clId="Web-{641134F5-92FF-4AC8-8B57-B8A7411D4101}" dt="2023-10-23T13:37:41.633" v="61"/>
          <pc:sldLayoutMkLst>
            <pc:docMk/>
            <pc:sldMasterMk cId="477978061" sldId="2147483775"/>
            <pc:sldLayoutMk cId="488970959" sldId="2147483770"/>
          </pc:sldLayoutMkLst>
        </pc:sldLayoutChg>
        <pc:sldLayoutChg chg="add del">
          <pc:chgData name="Гость" userId="acdd7a1887461375" providerId="Windows Live" clId="Web-{641134F5-92FF-4AC8-8B57-B8A7411D4101}" dt="2023-10-23T13:37:41.633" v="61"/>
          <pc:sldLayoutMkLst>
            <pc:docMk/>
            <pc:sldMasterMk cId="477978061" sldId="2147483775"/>
            <pc:sldLayoutMk cId="2993982677" sldId="2147483771"/>
          </pc:sldLayoutMkLst>
        </pc:sldLayoutChg>
        <pc:sldLayoutChg chg="add del">
          <pc:chgData name="Гость" userId="acdd7a1887461375" providerId="Windows Live" clId="Web-{641134F5-92FF-4AC8-8B57-B8A7411D4101}" dt="2023-10-23T13:37:41.633" v="61"/>
          <pc:sldLayoutMkLst>
            <pc:docMk/>
            <pc:sldMasterMk cId="477978061" sldId="2147483775"/>
            <pc:sldLayoutMk cId="2938427624" sldId="2147483772"/>
          </pc:sldLayoutMkLst>
        </pc:sldLayoutChg>
        <pc:sldLayoutChg chg="add del">
          <pc:chgData name="Гость" userId="acdd7a1887461375" providerId="Windows Live" clId="Web-{641134F5-92FF-4AC8-8B57-B8A7411D4101}" dt="2023-10-23T13:37:41.633" v="61"/>
          <pc:sldLayoutMkLst>
            <pc:docMk/>
            <pc:sldMasterMk cId="477978061" sldId="2147483775"/>
            <pc:sldLayoutMk cId="552832017" sldId="2147483773"/>
          </pc:sldLayoutMkLst>
        </pc:sldLayoutChg>
        <pc:sldLayoutChg chg="add del">
          <pc:chgData name="Гость" userId="acdd7a1887461375" providerId="Windows Live" clId="Web-{641134F5-92FF-4AC8-8B57-B8A7411D4101}" dt="2023-10-23T13:37:41.633" v="61"/>
          <pc:sldLayoutMkLst>
            <pc:docMk/>
            <pc:sldMasterMk cId="477978061" sldId="2147483775"/>
            <pc:sldLayoutMk cId="4157545522" sldId="2147483774"/>
          </pc:sldLayoutMkLst>
        </pc:sldLayoutChg>
      </pc:sldMasterChg>
      <pc:sldMasterChg chg="add addSldLayout">
        <pc:chgData name="Гость" userId="acdd7a1887461375" providerId="Windows Live" clId="Web-{641134F5-92FF-4AC8-8B57-B8A7411D4101}" dt="2023-10-23T13:38:48.963" v="69"/>
        <pc:sldMasterMkLst>
          <pc:docMk/>
          <pc:sldMasterMk cId="3412850636" sldId="2147483852"/>
        </pc:sldMasterMkLst>
        <pc:sldLayoutChg chg="add">
          <pc:chgData name="Гость" userId="acdd7a1887461375" providerId="Windows Live" clId="Web-{641134F5-92FF-4AC8-8B57-B8A7411D4101}" dt="2023-10-23T13:38:48.963" v="69"/>
          <pc:sldLayoutMkLst>
            <pc:docMk/>
            <pc:sldMasterMk cId="3412850636" sldId="2147483852"/>
            <pc:sldLayoutMk cId="3197530517" sldId="2147483841"/>
          </pc:sldLayoutMkLst>
        </pc:sldLayoutChg>
        <pc:sldLayoutChg chg="add">
          <pc:chgData name="Гость" userId="acdd7a1887461375" providerId="Windows Live" clId="Web-{641134F5-92FF-4AC8-8B57-B8A7411D4101}" dt="2023-10-23T13:38:48.963" v="69"/>
          <pc:sldLayoutMkLst>
            <pc:docMk/>
            <pc:sldMasterMk cId="3412850636" sldId="2147483852"/>
            <pc:sldLayoutMk cId="713716724" sldId="2147483842"/>
          </pc:sldLayoutMkLst>
        </pc:sldLayoutChg>
        <pc:sldLayoutChg chg="add">
          <pc:chgData name="Гость" userId="acdd7a1887461375" providerId="Windows Live" clId="Web-{641134F5-92FF-4AC8-8B57-B8A7411D4101}" dt="2023-10-23T13:38:48.963" v="69"/>
          <pc:sldLayoutMkLst>
            <pc:docMk/>
            <pc:sldMasterMk cId="3412850636" sldId="2147483852"/>
            <pc:sldLayoutMk cId="3983016626" sldId="2147483843"/>
          </pc:sldLayoutMkLst>
        </pc:sldLayoutChg>
        <pc:sldLayoutChg chg="add">
          <pc:chgData name="Гость" userId="acdd7a1887461375" providerId="Windows Live" clId="Web-{641134F5-92FF-4AC8-8B57-B8A7411D4101}" dt="2023-10-23T13:38:48.963" v="69"/>
          <pc:sldLayoutMkLst>
            <pc:docMk/>
            <pc:sldMasterMk cId="3412850636" sldId="2147483852"/>
            <pc:sldLayoutMk cId="3998274326" sldId="2147483844"/>
          </pc:sldLayoutMkLst>
        </pc:sldLayoutChg>
        <pc:sldLayoutChg chg="add">
          <pc:chgData name="Гость" userId="acdd7a1887461375" providerId="Windows Live" clId="Web-{641134F5-92FF-4AC8-8B57-B8A7411D4101}" dt="2023-10-23T13:38:48.963" v="69"/>
          <pc:sldLayoutMkLst>
            <pc:docMk/>
            <pc:sldMasterMk cId="3412850636" sldId="2147483852"/>
            <pc:sldLayoutMk cId="3914010791" sldId="2147483845"/>
          </pc:sldLayoutMkLst>
        </pc:sldLayoutChg>
        <pc:sldLayoutChg chg="add">
          <pc:chgData name="Гость" userId="acdd7a1887461375" providerId="Windows Live" clId="Web-{641134F5-92FF-4AC8-8B57-B8A7411D4101}" dt="2023-10-23T13:38:48.963" v="69"/>
          <pc:sldLayoutMkLst>
            <pc:docMk/>
            <pc:sldMasterMk cId="3412850636" sldId="2147483852"/>
            <pc:sldLayoutMk cId="578129271" sldId="2147483846"/>
          </pc:sldLayoutMkLst>
        </pc:sldLayoutChg>
        <pc:sldLayoutChg chg="add">
          <pc:chgData name="Гость" userId="acdd7a1887461375" providerId="Windows Live" clId="Web-{641134F5-92FF-4AC8-8B57-B8A7411D4101}" dt="2023-10-23T13:38:48.963" v="69"/>
          <pc:sldLayoutMkLst>
            <pc:docMk/>
            <pc:sldMasterMk cId="3412850636" sldId="2147483852"/>
            <pc:sldLayoutMk cId="10690300" sldId="2147483847"/>
          </pc:sldLayoutMkLst>
        </pc:sldLayoutChg>
        <pc:sldLayoutChg chg="add">
          <pc:chgData name="Гость" userId="acdd7a1887461375" providerId="Windows Live" clId="Web-{641134F5-92FF-4AC8-8B57-B8A7411D4101}" dt="2023-10-23T13:38:48.963" v="69"/>
          <pc:sldLayoutMkLst>
            <pc:docMk/>
            <pc:sldMasterMk cId="3412850636" sldId="2147483852"/>
            <pc:sldLayoutMk cId="3785777473" sldId="2147483848"/>
          </pc:sldLayoutMkLst>
        </pc:sldLayoutChg>
        <pc:sldLayoutChg chg="add">
          <pc:chgData name="Гость" userId="acdd7a1887461375" providerId="Windows Live" clId="Web-{641134F5-92FF-4AC8-8B57-B8A7411D4101}" dt="2023-10-23T13:38:48.963" v="69"/>
          <pc:sldLayoutMkLst>
            <pc:docMk/>
            <pc:sldMasterMk cId="3412850636" sldId="2147483852"/>
            <pc:sldLayoutMk cId="1821708837" sldId="2147483849"/>
          </pc:sldLayoutMkLst>
        </pc:sldLayoutChg>
        <pc:sldLayoutChg chg="add">
          <pc:chgData name="Гость" userId="acdd7a1887461375" providerId="Windows Live" clId="Web-{641134F5-92FF-4AC8-8B57-B8A7411D4101}" dt="2023-10-23T13:38:48.963" v="69"/>
          <pc:sldLayoutMkLst>
            <pc:docMk/>
            <pc:sldMasterMk cId="3412850636" sldId="2147483852"/>
            <pc:sldLayoutMk cId="1756149834" sldId="2147483850"/>
          </pc:sldLayoutMkLst>
        </pc:sldLayoutChg>
        <pc:sldLayoutChg chg="add">
          <pc:chgData name="Гость" userId="acdd7a1887461375" providerId="Windows Live" clId="Web-{641134F5-92FF-4AC8-8B57-B8A7411D4101}" dt="2023-10-23T13:38:48.963" v="69"/>
          <pc:sldLayoutMkLst>
            <pc:docMk/>
            <pc:sldMasterMk cId="3412850636" sldId="2147483852"/>
            <pc:sldLayoutMk cId="3221094617" sldId="2147483851"/>
          </pc:sldLayoutMkLst>
        </pc:sldLayoutChg>
      </pc:sldMasterChg>
    </pc:docChg>
  </pc:docChgLst>
  <pc:docChgLst>
    <pc:chgData name="Гость" userId="acdd7a1887461375" providerId="Windows Live" clId="Web-{B6CEF51A-0E82-4AA9-B706-3B777A6DF5A1}"/>
    <pc:docChg chg="addSld delSld modSld">
      <pc:chgData name="Гость" userId="acdd7a1887461375" providerId="Windows Live" clId="Web-{B6CEF51A-0E82-4AA9-B706-3B777A6DF5A1}" dt="2023-10-23T15:24:36.737" v="812"/>
      <pc:docMkLst>
        <pc:docMk/>
      </pc:docMkLst>
      <pc:sldChg chg="del">
        <pc:chgData name="Гость" userId="acdd7a1887461375" providerId="Windows Live" clId="Web-{B6CEF51A-0E82-4AA9-B706-3B777A6DF5A1}" dt="2023-10-23T15:24:10.205" v="811"/>
        <pc:sldMkLst>
          <pc:docMk/>
          <pc:sldMk cId="1351651579" sldId="256"/>
        </pc:sldMkLst>
      </pc:sldChg>
      <pc:sldChg chg="addSp modSp">
        <pc:chgData name="Гость" userId="acdd7a1887461375" providerId="Windows Live" clId="Web-{B6CEF51A-0E82-4AA9-B706-3B777A6DF5A1}" dt="2023-10-23T14:09:12.684" v="34" actId="1076"/>
        <pc:sldMkLst>
          <pc:docMk/>
          <pc:sldMk cId="451293319" sldId="257"/>
        </pc:sldMkLst>
        <pc:spChg chg="add mod">
          <ac:chgData name="Гость" userId="acdd7a1887461375" providerId="Windows Live" clId="Web-{B6CEF51A-0E82-4AA9-B706-3B777A6DF5A1}" dt="2023-10-23T14:09:12.684" v="34" actId="1076"/>
          <ac:spMkLst>
            <pc:docMk/>
            <pc:sldMk cId="451293319" sldId="257"/>
            <ac:spMk id="9" creationId="{2B2BAC75-59B5-EB96-8E25-25594CCB6008}"/>
          </ac:spMkLst>
        </pc:spChg>
        <pc:picChg chg="add mod">
          <ac:chgData name="Гость" userId="acdd7a1887461375" providerId="Windows Live" clId="Web-{B6CEF51A-0E82-4AA9-B706-3B777A6DF5A1}" dt="2023-10-23T14:07:58.182" v="8" actId="1076"/>
          <ac:picMkLst>
            <pc:docMk/>
            <pc:sldMk cId="451293319" sldId="257"/>
            <ac:picMk id="5" creationId="{2D3D9C62-F892-2E9A-7F02-3A03E2C19D1F}"/>
          </ac:picMkLst>
        </pc:picChg>
        <pc:picChg chg="mod">
          <ac:chgData name="Гость" userId="acdd7a1887461375" providerId="Windows Live" clId="Web-{B6CEF51A-0E82-4AA9-B706-3B777A6DF5A1}" dt="2023-10-23T14:07:53.776" v="7" actId="14100"/>
          <ac:picMkLst>
            <pc:docMk/>
            <pc:sldMk cId="451293319" sldId="257"/>
            <ac:picMk id="8" creationId="{14CAAE78-BCDF-4262-6B7B-4C81B96B626E}"/>
          </ac:picMkLst>
        </pc:picChg>
      </pc:sldChg>
      <pc:sldChg chg="modSp new">
        <pc:chgData name="Гость" userId="acdd7a1887461375" providerId="Windows Live" clId="Web-{B6CEF51A-0E82-4AA9-B706-3B777A6DF5A1}" dt="2023-10-23T15:15:05.902" v="562" actId="1076"/>
        <pc:sldMkLst>
          <pc:docMk/>
          <pc:sldMk cId="972232537" sldId="258"/>
        </pc:sldMkLst>
        <pc:spChg chg="mod">
          <ac:chgData name="Гость" userId="acdd7a1887461375" providerId="Windows Live" clId="Web-{B6CEF51A-0E82-4AA9-B706-3B777A6DF5A1}" dt="2023-10-23T15:15:05.902" v="562" actId="1076"/>
          <ac:spMkLst>
            <pc:docMk/>
            <pc:sldMk cId="972232537" sldId="258"/>
            <ac:spMk id="2" creationId="{16495915-C162-35A1-CEA0-4E1C7934DEC9}"/>
          </ac:spMkLst>
        </pc:spChg>
        <pc:spChg chg="mod">
          <ac:chgData name="Гость" userId="acdd7a1887461375" providerId="Windows Live" clId="Web-{B6CEF51A-0E82-4AA9-B706-3B777A6DF5A1}" dt="2023-10-23T15:15:01.918" v="561" actId="1076"/>
          <ac:spMkLst>
            <pc:docMk/>
            <pc:sldMk cId="972232537" sldId="258"/>
            <ac:spMk id="3" creationId="{2BCE4A7A-30F5-C2B5-6FAE-511DF2BB8485}"/>
          </ac:spMkLst>
        </pc:spChg>
      </pc:sldChg>
      <pc:sldChg chg="modSp new">
        <pc:chgData name="Гость" userId="acdd7a1887461375" providerId="Windows Live" clId="Web-{B6CEF51A-0E82-4AA9-B706-3B777A6DF5A1}" dt="2023-10-23T15:23:54.548" v="810" actId="20577"/>
        <pc:sldMkLst>
          <pc:docMk/>
          <pc:sldMk cId="4090946105" sldId="259"/>
        </pc:sldMkLst>
        <pc:spChg chg="mod">
          <ac:chgData name="Гость" userId="acdd7a1887461375" providerId="Windows Live" clId="Web-{B6CEF51A-0E82-4AA9-B706-3B777A6DF5A1}" dt="2023-10-23T15:15:58.545" v="582" actId="1076"/>
          <ac:spMkLst>
            <pc:docMk/>
            <pc:sldMk cId="4090946105" sldId="259"/>
            <ac:spMk id="2" creationId="{E44F3285-291F-21BB-7C47-524A371841DD}"/>
          </ac:spMkLst>
        </pc:spChg>
        <pc:spChg chg="mod">
          <ac:chgData name="Гость" userId="acdd7a1887461375" providerId="Windows Live" clId="Web-{B6CEF51A-0E82-4AA9-B706-3B777A6DF5A1}" dt="2023-10-23T15:23:54.548" v="810" actId="20577"/>
          <ac:spMkLst>
            <pc:docMk/>
            <pc:sldMk cId="4090946105" sldId="259"/>
            <ac:spMk id="3" creationId="{1D20E257-D601-6CD8-A847-530DE3931423}"/>
          </ac:spMkLst>
        </pc:spChg>
      </pc:sldChg>
      <pc:sldChg chg="new">
        <pc:chgData name="Гость" userId="acdd7a1887461375" providerId="Windows Live" clId="Web-{B6CEF51A-0E82-4AA9-B706-3B777A6DF5A1}" dt="2023-10-23T15:24:36.737" v="812"/>
        <pc:sldMkLst>
          <pc:docMk/>
          <pc:sldMk cId="1631004216" sldId="260"/>
        </pc:sldMkLst>
      </pc:sldChg>
    </pc:docChg>
  </pc:docChgLst>
  <pc:docChgLst>
    <pc:chgData name="Гость" userId="acdd7a1887461375" providerId="Windows Live" clId="Web-{9BAEA51C-EA28-4380-9AAE-971AC19E88D3}"/>
    <pc:docChg chg="modSld">
      <pc:chgData name="Гость" userId="acdd7a1887461375" providerId="Windows Live" clId="Web-{9BAEA51C-EA28-4380-9AAE-971AC19E88D3}" dt="2023-10-24T03:04:59.993" v="99" actId="1076"/>
      <pc:docMkLst>
        <pc:docMk/>
      </pc:docMkLst>
      <pc:sldChg chg="addSp delSp modSp">
        <pc:chgData name="Гость" userId="acdd7a1887461375" providerId="Windows Live" clId="Web-{9BAEA51C-EA28-4380-9AAE-971AC19E88D3}" dt="2023-10-24T03:04:59.993" v="99" actId="1076"/>
        <pc:sldMkLst>
          <pc:docMk/>
          <pc:sldMk cId="4015680926" sldId="267"/>
        </pc:sldMkLst>
        <pc:spChg chg="mod">
          <ac:chgData name="Гость" userId="acdd7a1887461375" providerId="Windows Live" clId="Web-{9BAEA51C-EA28-4380-9AAE-971AC19E88D3}" dt="2023-10-24T03:04:57.649" v="98" actId="1076"/>
          <ac:spMkLst>
            <pc:docMk/>
            <pc:sldMk cId="4015680926" sldId="267"/>
            <ac:spMk id="2" creationId="{653DE6B7-16DD-67DF-76D6-441D7849DBCE}"/>
          </ac:spMkLst>
        </pc:spChg>
        <pc:spChg chg="del">
          <ac:chgData name="Гость" userId="acdd7a1887461375" providerId="Windows Live" clId="Web-{9BAEA51C-EA28-4380-9AAE-971AC19E88D3}" dt="2023-10-24T02:51:43.846" v="0"/>
          <ac:spMkLst>
            <pc:docMk/>
            <pc:sldMk cId="4015680926" sldId="267"/>
            <ac:spMk id="3" creationId="{BB6263C7-0F95-926D-DE5B-EF1DA008DA6F}"/>
          </ac:spMkLst>
        </pc:spChg>
        <pc:spChg chg="add del mod">
          <ac:chgData name="Гость" userId="acdd7a1887461375" providerId="Windows Live" clId="Web-{9BAEA51C-EA28-4380-9AAE-971AC19E88D3}" dt="2023-10-24T02:52:02.425" v="2"/>
          <ac:spMkLst>
            <pc:docMk/>
            <pc:sldMk cId="4015680926" sldId="267"/>
            <ac:spMk id="6" creationId="{CEC86059-F45C-EEF8-DD6C-702CDF818D1E}"/>
          </ac:spMkLst>
        </pc:spChg>
        <pc:spChg chg="add del mod">
          <ac:chgData name="Гость" userId="acdd7a1887461375" providerId="Windows Live" clId="Web-{9BAEA51C-EA28-4380-9AAE-971AC19E88D3}" dt="2023-10-24T02:53:16.036" v="4"/>
          <ac:spMkLst>
            <pc:docMk/>
            <pc:sldMk cId="4015680926" sldId="267"/>
            <ac:spMk id="9" creationId="{4F33DC54-744C-3418-66BA-4CDAEB38214B}"/>
          </ac:spMkLst>
        </pc:spChg>
        <pc:spChg chg="add del mod">
          <ac:chgData name="Гость" userId="acdd7a1887461375" providerId="Windows Live" clId="Web-{9BAEA51C-EA28-4380-9AAE-971AC19E88D3}" dt="2023-10-24T03:03:25.162" v="85"/>
          <ac:spMkLst>
            <pc:docMk/>
            <pc:sldMk cId="4015680926" sldId="267"/>
            <ac:spMk id="11" creationId="{E7BA9714-1C62-C0E9-CD0C-E4F9CB1C7280}"/>
          </ac:spMkLst>
        </pc:spChg>
        <pc:spChg chg="add del mod">
          <ac:chgData name="Гость" userId="acdd7a1887461375" providerId="Windows Live" clId="Web-{9BAEA51C-EA28-4380-9AAE-971AC19E88D3}" dt="2023-10-24T03:04:29.070" v="91"/>
          <ac:spMkLst>
            <pc:docMk/>
            <pc:sldMk cId="4015680926" sldId="267"/>
            <ac:spMk id="14" creationId="{27AA48B3-16A5-676B-FFAC-5FE654C342E2}"/>
          </ac:spMkLst>
        </pc:spChg>
        <pc:spChg chg="add del mod">
          <ac:chgData name="Гость" userId="acdd7a1887461375" providerId="Windows Live" clId="Web-{9BAEA51C-EA28-4380-9AAE-971AC19E88D3}" dt="2023-10-24T03:03:21.412" v="84"/>
          <ac:spMkLst>
            <pc:docMk/>
            <pc:sldMk cId="4015680926" sldId="267"/>
            <ac:spMk id="19" creationId="{E1148BF0-E5E9-CEB9-0FDB-1C44A52A88B3}"/>
          </ac:spMkLst>
        </pc:spChg>
        <pc:picChg chg="add del mod ord">
          <ac:chgData name="Гость" userId="acdd7a1887461375" providerId="Windows Live" clId="Web-{9BAEA51C-EA28-4380-9AAE-971AC19E88D3}" dt="2023-10-24T02:51:49.018" v="1"/>
          <ac:picMkLst>
            <pc:docMk/>
            <pc:sldMk cId="4015680926" sldId="267"/>
            <ac:picMk id="4" creationId="{64E8DDA1-E2BC-F7E5-1B32-715EEC1BAC1C}"/>
          </ac:picMkLst>
        </pc:picChg>
        <pc:picChg chg="add del mod ord">
          <ac:chgData name="Гость" userId="acdd7a1887461375" providerId="Windows Live" clId="Web-{9BAEA51C-EA28-4380-9AAE-971AC19E88D3}" dt="2023-10-24T02:52:08.800" v="3"/>
          <ac:picMkLst>
            <pc:docMk/>
            <pc:sldMk cId="4015680926" sldId="267"/>
            <ac:picMk id="7" creationId="{FFFAD633-DCE0-BB33-BAAB-E340DACFB5EE}"/>
          </ac:picMkLst>
        </pc:picChg>
        <pc:picChg chg="add del mod ord">
          <ac:chgData name="Гость" userId="acdd7a1887461375" providerId="Windows Live" clId="Web-{9BAEA51C-EA28-4380-9AAE-971AC19E88D3}" dt="2023-10-24T03:02:59.115" v="82"/>
          <ac:picMkLst>
            <pc:docMk/>
            <pc:sldMk cId="4015680926" sldId="267"/>
            <ac:picMk id="10" creationId="{222ED46D-CE72-B3B7-0E0C-1531884F3824}"/>
          </ac:picMkLst>
        </pc:picChg>
        <pc:picChg chg="add del mod">
          <ac:chgData name="Гость" userId="acdd7a1887461375" providerId="Windows Live" clId="Web-{9BAEA51C-EA28-4380-9AAE-971AC19E88D3}" dt="2023-10-24T03:03:41.475" v="87"/>
          <ac:picMkLst>
            <pc:docMk/>
            <pc:sldMk cId="4015680926" sldId="267"/>
            <ac:picMk id="12" creationId="{C098522C-D652-7A6A-0330-31A75543E90F}"/>
          </ac:picMkLst>
        </pc:picChg>
        <pc:picChg chg="add del mod">
          <ac:chgData name="Гость" userId="acdd7a1887461375" providerId="Windows Live" clId="Web-{9BAEA51C-EA28-4380-9AAE-971AC19E88D3}" dt="2023-10-24T03:03:11.162" v="83"/>
          <ac:picMkLst>
            <pc:docMk/>
            <pc:sldMk cId="4015680926" sldId="267"/>
            <ac:picMk id="13" creationId="{D4237968-B914-EFB5-7B78-CA7E666D2DB7}"/>
          </ac:picMkLst>
        </pc:picChg>
        <pc:picChg chg="add del mod">
          <ac:chgData name="Гость" userId="acdd7a1887461375" providerId="Windows Live" clId="Web-{9BAEA51C-EA28-4380-9AAE-971AC19E88D3}" dt="2023-10-24T03:01:52.175" v="77"/>
          <ac:picMkLst>
            <pc:docMk/>
            <pc:sldMk cId="4015680926" sldId="267"/>
            <ac:picMk id="15" creationId="{987FD5DE-2A02-8BDA-7AAC-3169DE5D584B}"/>
          </ac:picMkLst>
        </pc:picChg>
        <pc:picChg chg="add del mod">
          <ac:chgData name="Гость" userId="acdd7a1887461375" providerId="Windows Live" clId="Web-{9BAEA51C-EA28-4380-9AAE-971AC19E88D3}" dt="2023-10-24T03:02:12.785" v="79"/>
          <ac:picMkLst>
            <pc:docMk/>
            <pc:sldMk cId="4015680926" sldId="267"/>
            <ac:picMk id="16" creationId="{32FDFAC5-839B-7BC3-A21A-1192F0074556}"/>
          </ac:picMkLst>
        </pc:picChg>
        <pc:picChg chg="add del mod">
          <ac:chgData name="Гость" userId="acdd7a1887461375" providerId="Windows Live" clId="Web-{9BAEA51C-EA28-4380-9AAE-971AC19E88D3}" dt="2023-10-24T03:02:27.583" v="81"/>
          <ac:picMkLst>
            <pc:docMk/>
            <pc:sldMk cId="4015680926" sldId="267"/>
            <ac:picMk id="17" creationId="{C23A52E7-95AF-C745-FFC5-2C0EFAAAC005}"/>
          </ac:picMkLst>
        </pc:picChg>
        <pc:picChg chg="add del mod">
          <ac:chgData name="Гость" userId="acdd7a1887461375" providerId="Windows Live" clId="Web-{9BAEA51C-EA28-4380-9AAE-971AC19E88D3}" dt="2023-10-24T03:04:24.414" v="90"/>
          <ac:picMkLst>
            <pc:docMk/>
            <pc:sldMk cId="4015680926" sldId="267"/>
            <ac:picMk id="20" creationId="{6190966F-CEDA-5AD4-C2DE-CD4588291B4B}"/>
          </ac:picMkLst>
        </pc:picChg>
        <pc:picChg chg="add mod">
          <ac:chgData name="Гость" userId="acdd7a1887461375" providerId="Windows Live" clId="Web-{9BAEA51C-EA28-4380-9AAE-971AC19E88D3}" dt="2023-10-24T03:04:59.993" v="99" actId="1076"/>
          <ac:picMkLst>
            <pc:docMk/>
            <pc:sldMk cId="4015680926" sldId="267"/>
            <ac:picMk id="21" creationId="{BD3279FC-5045-4749-7623-5A347D2CD2EB}"/>
          </ac:picMkLst>
        </pc:picChg>
      </pc:sldChg>
    </pc:docChg>
  </pc:docChgLst>
  <pc:docChgLst>
    <pc:chgData name="Гость" userId="acdd7a1887461375" providerId="Windows Live" clId="Web-{B99F34C7-93DF-492E-AD0F-A930E247DC1C}"/>
    <pc:docChg chg="modSld">
      <pc:chgData name="Гость" userId="acdd7a1887461375" providerId="Windows Live" clId="Web-{B99F34C7-93DF-492E-AD0F-A930E247DC1C}" dt="2023-10-23T16:12:33.050" v="4"/>
      <pc:docMkLst>
        <pc:docMk/>
      </pc:docMkLst>
      <pc:sldChg chg="addSp delSp modSp">
        <pc:chgData name="Гость" userId="acdd7a1887461375" providerId="Windows Live" clId="Web-{B99F34C7-93DF-492E-AD0F-A930E247DC1C}" dt="2023-10-23T16:12:33.050" v="4"/>
        <pc:sldMkLst>
          <pc:docMk/>
          <pc:sldMk cId="1514984241" sldId="261"/>
        </pc:sldMkLst>
        <pc:spChg chg="del">
          <ac:chgData name="Гость" userId="acdd7a1887461375" providerId="Windows Live" clId="Web-{B99F34C7-93DF-492E-AD0F-A930E247DC1C}" dt="2023-10-23T16:12:16.550" v="0"/>
          <ac:spMkLst>
            <pc:docMk/>
            <pc:sldMk cId="1514984241" sldId="261"/>
            <ac:spMk id="3" creationId="{938C72B6-3980-0D17-FD22-BDB110554E50}"/>
          </ac:spMkLst>
        </pc:spChg>
        <pc:spChg chg="add mod">
          <ac:chgData name="Гость" userId="acdd7a1887461375" providerId="Windows Live" clId="Web-{B99F34C7-93DF-492E-AD0F-A930E247DC1C}" dt="2023-10-23T16:12:33.050" v="4"/>
          <ac:spMkLst>
            <pc:docMk/>
            <pc:sldMk cId="1514984241" sldId="261"/>
            <ac:spMk id="6" creationId="{14B54405-371E-C72B-5496-091741D202A3}"/>
          </ac:spMkLst>
        </pc:spChg>
        <pc:picChg chg="add del mod ord">
          <ac:chgData name="Гость" userId="acdd7a1887461375" providerId="Windows Live" clId="Web-{B99F34C7-93DF-492E-AD0F-A930E247DC1C}" dt="2023-10-23T16:12:33.050" v="4"/>
          <ac:picMkLst>
            <pc:docMk/>
            <pc:sldMk cId="1514984241" sldId="261"/>
            <ac:picMk id="4" creationId="{DB4F5CF1-0386-2B0F-40EA-471F1A2C4A51}"/>
          </ac:picMkLst>
        </pc:picChg>
      </pc:sldChg>
    </pc:docChg>
  </pc:docChgLst>
  <pc:docChgLst>
    <pc:chgData name="Гость" userId="acdd7a1887461375" providerId="Windows Live" clId="Web-{C8CBA850-7C01-4BC7-8A52-ACB091CA4269}"/>
    <pc:docChg chg="modSld">
      <pc:chgData name="Гость" userId="acdd7a1887461375" providerId="Windows Live" clId="Web-{C8CBA850-7C01-4BC7-8A52-ACB091CA4269}" dt="2023-10-23T13:45:25.375" v="33" actId="1076"/>
      <pc:docMkLst>
        <pc:docMk/>
      </pc:docMkLst>
      <pc:sldChg chg="modSp">
        <pc:chgData name="Гость" userId="acdd7a1887461375" providerId="Windows Live" clId="Web-{C8CBA850-7C01-4BC7-8A52-ACB091CA4269}" dt="2023-10-23T13:45:25.375" v="33" actId="1076"/>
        <pc:sldMkLst>
          <pc:docMk/>
          <pc:sldMk cId="451293319" sldId="257"/>
        </pc:sldMkLst>
        <pc:spChg chg="mod">
          <ac:chgData name="Гость" userId="acdd7a1887461375" providerId="Windows Live" clId="Web-{C8CBA850-7C01-4BC7-8A52-ACB091CA4269}" dt="2023-10-23T13:45:25.375" v="33" actId="1076"/>
          <ac:spMkLst>
            <pc:docMk/>
            <pc:sldMk cId="451293319" sldId="257"/>
            <ac:spMk id="4" creationId="{0F86FF84-5207-CD03-2935-22902E49BC60}"/>
          </ac:spMkLst>
        </pc:spChg>
      </pc:sldChg>
    </pc:docChg>
  </pc:docChgLst>
  <pc:docChgLst>
    <pc:chgData name="Гость" userId="acdd7a1887461375" providerId="Windows Live" clId="Web-{340B4186-44E6-4F10-AB3B-D24B5058274B}"/>
    <pc:docChg chg="modSld">
      <pc:chgData name="Гость" userId="acdd7a1887461375" providerId="Windows Live" clId="Web-{340B4186-44E6-4F10-AB3B-D24B5058274B}" dt="2023-10-24T03:11:33.460" v="50" actId="14100"/>
      <pc:docMkLst>
        <pc:docMk/>
      </pc:docMkLst>
      <pc:sldChg chg="addSp delSp modSp">
        <pc:chgData name="Гость" userId="acdd7a1887461375" providerId="Windows Live" clId="Web-{340B4186-44E6-4F10-AB3B-D24B5058274B}" dt="2023-10-24T03:11:33.460" v="50" actId="14100"/>
        <pc:sldMkLst>
          <pc:docMk/>
          <pc:sldMk cId="3358571423" sldId="266"/>
        </pc:sldMkLst>
        <pc:spChg chg="del mod">
          <ac:chgData name="Гость" userId="acdd7a1887461375" providerId="Windows Live" clId="Web-{340B4186-44E6-4F10-AB3B-D24B5058274B}" dt="2023-10-24T03:07:32.513" v="7"/>
          <ac:spMkLst>
            <pc:docMk/>
            <pc:sldMk cId="3358571423" sldId="266"/>
            <ac:spMk id="2" creationId="{653DE6B7-16DD-67DF-76D6-441D7849DBCE}"/>
          </ac:spMkLst>
        </pc:spChg>
        <pc:spChg chg="mod">
          <ac:chgData name="Гость" userId="acdd7a1887461375" providerId="Windows Live" clId="Web-{340B4186-44E6-4F10-AB3B-D24B5058274B}" dt="2023-10-24T03:11:33.460" v="50" actId="14100"/>
          <ac:spMkLst>
            <pc:docMk/>
            <pc:sldMk cId="3358571423" sldId="266"/>
            <ac:spMk id="3" creationId="{BB6263C7-0F95-926D-DE5B-EF1DA008DA6F}"/>
          </ac:spMkLst>
        </pc:spChg>
        <pc:spChg chg="add mod">
          <ac:chgData name="Гость" userId="acdd7a1887461375" providerId="Windows Live" clId="Web-{340B4186-44E6-4F10-AB3B-D24B5058274B}" dt="2023-10-24T03:08:37.437" v="49" actId="1076"/>
          <ac:spMkLst>
            <pc:docMk/>
            <pc:sldMk cId="3358571423" sldId="266"/>
            <ac:spMk id="5" creationId="{CF75540D-56D4-336D-762A-3ED3CA16F369}"/>
          </ac:spMkLst>
        </pc:spChg>
      </pc:sldChg>
      <pc:sldChg chg="modSp">
        <pc:chgData name="Гость" userId="acdd7a1887461375" providerId="Windows Live" clId="Web-{340B4186-44E6-4F10-AB3B-D24B5058274B}" dt="2023-10-24T03:06:44.886" v="3" actId="14100"/>
        <pc:sldMkLst>
          <pc:docMk/>
          <pc:sldMk cId="4015680926" sldId="267"/>
        </pc:sldMkLst>
        <pc:spChg chg="mod">
          <ac:chgData name="Гость" userId="acdd7a1887461375" providerId="Windows Live" clId="Web-{340B4186-44E6-4F10-AB3B-D24B5058274B}" dt="2023-10-24T03:06:22.244" v="2" actId="1076"/>
          <ac:spMkLst>
            <pc:docMk/>
            <pc:sldMk cId="4015680926" sldId="267"/>
            <ac:spMk id="2" creationId="{653DE6B7-16DD-67DF-76D6-441D7849DBCE}"/>
          </ac:spMkLst>
        </pc:spChg>
        <pc:picChg chg="mod">
          <ac:chgData name="Гость" userId="acdd7a1887461375" providerId="Windows Live" clId="Web-{340B4186-44E6-4F10-AB3B-D24B5058274B}" dt="2023-10-24T03:06:44.886" v="3" actId="14100"/>
          <ac:picMkLst>
            <pc:docMk/>
            <pc:sldMk cId="4015680926" sldId="267"/>
            <ac:picMk id="21" creationId="{BD3279FC-5045-4749-7623-5A347D2CD2EB}"/>
          </ac:picMkLst>
        </pc:picChg>
      </pc:sldChg>
    </pc:docChg>
  </pc:docChgLst>
  <pc:docChgLst>
    <pc:chgData name="Гость" userId="acdd7a1887461375" providerId="Windows Live" clId="Web-{A79C8966-6DD1-454B-96AA-C94313181BFD}"/>
    <pc:docChg chg="addSld modSld">
      <pc:chgData name="Гость" userId="acdd7a1887461375" providerId="Windows Live" clId="Web-{A79C8966-6DD1-454B-96AA-C94313181BFD}" dt="2023-10-23T16:30:17.617" v="140" actId="20577"/>
      <pc:docMkLst>
        <pc:docMk/>
      </pc:docMkLst>
      <pc:sldChg chg="addSp delSp modSp">
        <pc:chgData name="Гость" userId="acdd7a1887461375" providerId="Windows Live" clId="Web-{A79C8966-6DD1-454B-96AA-C94313181BFD}" dt="2023-10-23T16:19:34.757" v="50" actId="14100"/>
        <pc:sldMkLst>
          <pc:docMk/>
          <pc:sldMk cId="1514984241" sldId="261"/>
        </pc:sldMkLst>
        <pc:spChg chg="add mod">
          <ac:chgData name="Гость" userId="acdd7a1887461375" providerId="Windows Live" clId="Web-{A79C8966-6DD1-454B-96AA-C94313181BFD}" dt="2023-10-23T16:18:14.360" v="24" actId="1076"/>
          <ac:spMkLst>
            <pc:docMk/>
            <pc:sldMk cId="1514984241" sldId="261"/>
            <ac:spMk id="5" creationId="{016AEA33-5C0B-987F-27AC-16B95C318A7A}"/>
          </ac:spMkLst>
        </pc:spChg>
        <pc:spChg chg="del">
          <ac:chgData name="Гость" userId="acdd7a1887461375" providerId="Windows Live" clId="Web-{A79C8966-6DD1-454B-96AA-C94313181BFD}" dt="2023-10-23T16:15:17.128" v="0"/>
          <ac:spMkLst>
            <pc:docMk/>
            <pc:sldMk cId="1514984241" sldId="261"/>
            <ac:spMk id="6" creationId="{14B54405-371E-C72B-5496-091741D202A3}"/>
          </ac:spMkLst>
        </pc:spChg>
        <pc:spChg chg="add mod">
          <ac:chgData name="Гость" userId="acdd7a1887461375" providerId="Windows Live" clId="Web-{A79C8966-6DD1-454B-96AA-C94313181BFD}" dt="2023-10-23T16:19:34.757" v="50" actId="14100"/>
          <ac:spMkLst>
            <pc:docMk/>
            <pc:sldMk cId="1514984241" sldId="261"/>
            <ac:spMk id="8" creationId="{DB74E888-BD6B-02E6-A651-C479C9B436F6}"/>
          </ac:spMkLst>
        </pc:spChg>
        <pc:picChg chg="add mod ord">
          <ac:chgData name="Гость" userId="acdd7a1887461375" providerId="Windows Live" clId="Web-{A79C8966-6DD1-454B-96AA-C94313181BFD}" dt="2023-10-23T16:18:09.641" v="23" actId="14100"/>
          <ac:picMkLst>
            <pc:docMk/>
            <pc:sldMk cId="1514984241" sldId="261"/>
            <ac:picMk id="3" creationId="{4B769075-3ADB-8D1C-5C1A-EE066F512F8E}"/>
          </ac:picMkLst>
        </pc:picChg>
        <pc:picChg chg="add del mod">
          <ac:chgData name="Гость" userId="acdd7a1887461375" providerId="Windows Live" clId="Web-{A79C8966-6DD1-454B-96AA-C94313181BFD}" dt="2023-10-23T16:15:35.458" v="5"/>
          <ac:picMkLst>
            <pc:docMk/>
            <pc:sldMk cId="1514984241" sldId="261"/>
            <ac:picMk id="4" creationId="{CAD19FCD-E4D8-109B-ADF9-078ABCE7D0FA}"/>
          </ac:picMkLst>
        </pc:picChg>
        <pc:picChg chg="add mod">
          <ac:chgData name="Гость" userId="acdd7a1887461375" providerId="Windows Live" clId="Web-{A79C8966-6DD1-454B-96AA-C94313181BFD}" dt="2023-10-23T16:18:22.720" v="25" actId="14100"/>
          <ac:picMkLst>
            <pc:docMk/>
            <pc:sldMk cId="1514984241" sldId="261"/>
            <ac:picMk id="7" creationId="{8A9974FE-12D1-8BC6-8FC1-036488726B84}"/>
          </ac:picMkLst>
        </pc:picChg>
      </pc:sldChg>
      <pc:sldChg chg="addSp delSp modSp new">
        <pc:chgData name="Гость" userId="acdd7a1887461375" providerId="Windows Live" clId="Web-{A79C8966-6DD1-454B-96AA-C94313181BFD}" dt="2023-10-23T16:28:27.827" v="121" actId="1076"/>
        <pc:sldMkLst>
          <pc:docMk/>
          <pc:sldMk cId="1840346341" sldId="262"/>
        </pc:sldMkLst>
        <pc:spChg chg="mod">
          <ac:chgData name="Гость" userId="acdd7a1887461375" providerId="Windows Live" clId="Web-{A79C8966-6DD1-454B-96AA-C94313181BFD}" dt="2023-10-23T16:20:14.103" v="58" actId="1076"/>
          <ac:spMkLst>
            <pc:docMk/>
            <pc:sldMk cId="1840346341" sldId="262"/>
            <ac:spMk id="2" creationId="{8B88EA9E-E772-AA87-55D3-181B6783322E}"/>
          </ac:spMkLst>
        </pc:spChg>
        <pc:spChg chg="del mod">
          <ac:chgData name="Гость" userId="acdd7a1887461375" providerId="Windows Live" clId="Web-{A79C8966-6DD1-454B-96AA-C94313181BFD}" dt="2023-10-23T16:21:12.889" v="60"/>
          <ac:spMkLst>
            <pc:docMk/>
            <pc:sldMk cId="1840346341" sldId="262"/>
            <ac:spMk id="3" creationId="{A1CE6FA6-B238-FEEF-872F-47174B4FD02B}"/>
          </ac:spMkLst>
        </pc:spChg>
        <pc:spChg chg="add mod">
          <ac:chgData name="Гость" userId="acdd7a1887461375" providerId="Windows Live" clId="Web-{A79C8966-6DD1-454B-96AA-C94313181BFD}" dt="2023-10-23T16:26:58.899" v="95" actId="1076"/>
          <ac:spMkLst>
            <pc:docMk/>
            <pc:sldMk cId="1840346341" sldId="262"/>
            <ac:spMk id="9" creationId="{58F19396-57E7-FCB6-B43E-2B37646CD7D4}"/>
          </ac:spMkLst>
        </pc:spChg>
        <pc:spChg chg="add mod">
          <ac:chgData name="Гость" userId="acdd7a1887461375" providerId="Windows Live" clId="Web-{A79C8966-6DD1-454B-96AA-C94313181BFD}" dt="2023-10-23T16:27:38.230" v="102" actId="1076"/>
          <ac:spMkLst>
            <pc:docMk/>
            <pc:sldMk cId="1840346341" sldId="262"/>
            <ac:spMk id="10" creationId="{DDFCCBEA-5818-655C-BA0B-929262F33984}"/>
          </ac:spMkLst>
        </pc:spChg>
        <pc:spChg chg="add mod">
          <ac:chgData name="Гость" userId="acdd7a1887461375" providerId="Windows Live" clId="Web-{A79C8966-6DD1-454B-96AA-C94313181BFD}" dt="2023-10-23T16:28:27.827" v="121" actId="1076"/>
          <ac:spMkLst>
            <pc:docMk/>
            <pc:sldMk cId="1840346341" sldId="262"/>
            <ac:spMk id="11" creationId="{E936D69B-2F19-48FB-86E6-1522ACE6E723}"/>
          </ac:spMkLst>
        </pc:spChg>
        <pc:picChg chg="add mod ord">
          <ac:chgData name="Гость" userId="acdd7a1887461375" providerId="Windows Live" clId="Web-{A79C8966-6DD1-454B-96AA-C94313181BFD}" dt="2023-10-23T16:27:01.540" v="96" actId="1076"/>
          <ac:picMkLst>
            <pc:docMk/>
            <pc:sldMk cId="1840346341" sldId="262"/>
            <ac:picMk id="4" creationId="{C84DC3CE-620A-77BF-EEA1-D66BD0B02EA3}"/>
          </ac:picMkLst>
        </pc:picChg>
        <pc:picChg chg="add del mod">
          <ac:chgData name="Гость" userId="acdd7a1887461375" providerId="Windows Live" clId="Web-{A79C8966-6DD1-454B-96AA-C94313181BFD}" dt="2023-10-23T16:22:35.848" v="67"/>
          <ac:picMkLst>
            <pc:docMk/>
            <pc:sldMk cId="1840346341" sldId="262"/>
            <ac:picMk id="5" creationId="{7C2F63EC-A2DA-ECB8-8347-067D7BC5BDF8}"/>
          </ac:picMkLst>
        </pc:picChg>
        <pc:picChg chg="add del mod">
          <ac:chgData name="Гость" userId="acdd7a1887461375" providerId="Windows Live" clId="Web-{A79C8966-6DD1-454B-96AA-C94313181BFD}" dt="2023-10-23T16:22:32.707" v="66"/>
          <ac:picMkLst>
            <pc:docMk/>
            <pc:sldMk cId="1840346341" sldId="262"/>
            <ac:picMk id="6" creationId="{1D5BB5B0-82B0-F511-471B-F72D82C5138B}"/>
          </ac:picMkLst>
        </pc:picChg>
        <pc:picChg chg="add mod">
          <ac:chgData name="Гость" userId="acdd7a1887461375" providerId="Windows Live" clId="Web-{A79C8966-6DD1-454B-96AA-C94313181BFD}" dt="2023-10-23T16:26:05.723" v="80" actId="1076"/>
          <ac:picMkLst>
            <pc:docMk/>
            <pc:sldMk cId="1840346341" sldId="262"/>
            <ac:picMk id="7" creationId="{27784098-FB8E-41AF-844A-EC485FFA14A4}"/>
          </ac:picMkLst>
        </pc:picChg>
        <pc:picChg chg="add mod">
          <ac:chgData name="Гость" userId="acdd7a1887461375" providerId="Windows Live" clId="Web-{A79C8966-6DD1-454B-96AA-C94313181BFD}" dt="2023-10-23T16:26:11.770" v="82" actId="14100"/>
          <ac:picMkLst>
            <pc:docMk/>
            <pc:sldMk cId="1840346341" sldId="262"/>
            <ac:picMk id="8" creationId="{DAFBDD7B-CAB8-3622-F4BB-22ECD70BC2BE}"/>
          </ac:picMkLst>
        </pc:picChg>
      </pc:sldChg>
      <pc:sldChg chg="modSp new">
        <pc:chgData name="Гость" userId="acdd7a1887461375" providerId="Windows Live" clId="Web-{A79C8966-6DD1-454B-96AA-C94313181BFD}" dt="2023-10-23T16:30:17.617" v="140" actId="20577"/>
        <pc:sldMkLst>
          <pc:docMk/>
          <pc:sldMk cId="733859229" sldId="263"/>
        </pc:sldMkLst>
        <pc:spChg chg="mod">
          <ac:chgData name="Гость" userId="acdd7a1887461375" providerId="Windows Live" clId="Web-{A79C8966-6DD1-454B-96AA-C94313181BFD}" dt="2023-10-23T16:30:17.617" v="140" actId="20577"/>
          <ac:spMkLst>
            <pc:docMk/>
            <pc:sldMk cId="733859229" sldId="263"/>
            <ac:spMk id="2" creationId="{943BF928-7D2A-CC17-49B7-99610180E690}"/>
          </ac:spMkLst>
        </pc:spChg>
      </pc:sldChg>
    </pc:docChg>
  </pc:docChgLst>
  <pc:docChgLst>
    <pc:chgData name="Гость" userId="acdd7a1887461375" providerId="Windows Live" clId="Web-{9DAB6C20-A8D0-4F10-914C-FB4A62937438}"/>
    <pc:docChg chg="addSld delSld modSld sldOrd">
      <pc:chgData name="Гость" userId="acdd7a1887461375" providerId="Windows Live" clId="Web-{9DAB6C20-A8D0-4F10-914C-FB4A62937438}" dt="2023-10-25T17:55:36.762" v="364"/>
      <pc:docMkLst>
        <pc:docMk/>
      </pc:docMkLst>
      <pc:sldChg chg="modSp ord">
        <pc:chgData name="Гость" userId="acdd7a1887461375" providerId="Windows Live" clId="Web-{9DAB6C20-A8D0-4F10-914C-FB4A62937438}" dt="2023-10-25T17:54:52.791" v="332" actId="20577"/>
        <pc:sldMkLst>
          <pc:docMk/>
          <pc:sldMk cId="3358571423" sldId="266"/>
        </pc:sldMkLst>
        <pc:spChg chg="mod">
          <ac:chgData name="Гость" userId="acdd7a1887461375" providerId="Windows Live" clId="Web-{9DAB6C20-A8D0-4F10-914C-FB4A62937438}" dt="2023-10-25T17:54:52.791" v="332" actId="20577"/>
          <ac:spMkLst>
            <pc:docMk/>
            <pc:sldMk cId="3358571423" sldId="266"/>
            <ac:spMk id="3" creationId="{BB6263C7-0F95-926D-DE5B-EF1DA008DA6F}"/>
          </ac:spMkLst>
        </pc:spChg>
      </pc:sldChg>
      <pc:sldChg chg="ord">
        <pc:chgData name="Гость" userId="acdd7a1887461375" providerId="Windows Live" clId="Web-{9DAB6C20-A8D0-4F10-914C-FB4A62937438}" dt="2023-10-25T17:31:30.605" v="113"/>
        <pc:sldMkLst>
          <pc:docMk/>
          <pc:sldMk cId="4015680926" sldId="267"/>
        </pc:sldMkLst>
      </pc:sldChg>
      <pc:sldChg chg="modSp new del ord">
        <pc:chgData name="Гость" userId="acdd7a1887461375" providerId="Windows Live" clId="Web-{9DAB6C20-A8D0-4F10-914C-FB4A62937438}" dt="2023-10-25T17:55:36.762" v="364"/>
        <pc:sldMkLst>
          <pc:docMk/>
          <pc:sldMk cId="1423847537" sldId="268"/>
        </pc:sldMkLst>
        <pc:spChg chg="mod">
          <ac:chgData name="Гость" userId="acdd7a1887461375" providerId="Windows Live" clId="Web-{9DAB6C20-A8D0-4F10-914C-FB4A62937438}" dt="2023-10-25T17:55:09.058" v="362" actId="20577"/>
          <ac:spMkLst>
            <pc:docMk/>
            <pc:sldMk cId="1423847537" sldId="268"/>
            <ac:spMk id="3" creationId="{A6E082BF-0223-9750-BA15-55CBFA47374B}"/>
          </ac:spMkLst>
        </pc:spChg>
      </pc:sldChg>
    </pc:docChg>
  </pc:docChgLst>
  <pc:docChgLst>
    <pc:chgData name="Гость" userId="acdd7a1887461375" providerId="Windows Live" clId="Web-{E87FDACC-E06F-4926-B627-6418B9E3C001}"/>
    <pc:docChg chg="modSld">
      <pc:chgData name="Гость" userId="acdd7a1887461375" providerId="Windows Live" clId="Web-{E87FDACC-E06F-4926-B627-6418B9E3C001}" dt="2023-10-23T16:52:22.545" v="32" actId="20577"/>
      <pc:docMkLst>
        <pc:docMk/>
      </pc:docMkLst>
      <pc:sldChg chg="modSp">
        <pc:chgData name="Гость" userId="acdd7a1887461375" providerId="Windows Live" clId="Web-{E87FDACC-E06F-4926-B627-6418B9E3C001}" dt="2023-10-23T16:52:22.545" v="32" actId="20577"/>
        <pc:sldMkLst>
          <pc:docMk/>
          <pc:sldMk cId="1631004216" sldId="260"/>
        </pc:sldMkLst>
        <pc:spChg chg="mod">
          <ac:chgData name="Гость" userId="acdd7a1887461375" providerId="Windows Live" clId="Web-{E87FDACC-E06F-4926-B627-6418B9E3C001}" dt="2023-10-23T16:52:22.545" v="32" actId="20577"/>
          <ac:spMkLst>
            <pc:docMk/>
            <pc:sldMk cId="1631004216" sldId="260"/>
            <ac:spMk id="27" creationId="{5C92C7DD-F87E-3646-E06F-00A9809857F7}"/>
          </ac:spMkLst>
        </pc:spChg>
      </pc:sldChg>
    </pc:docChg>
  </pc:docChgLst>
  <pc:docChgLst>
    <pc:chgData name="Гость" userId="acdd7a1887461375" providerId="Windows Live" clId="Web-{493C618F-63F5-4B8B-B8CE-9C8211D022AB}"/>
    <pc:docChg chg="addSld modSld">
      <pc:chgData name="Гость" userId="acdd7a1887461375" providerId="Windows Live" clId="Web-{493C618F-63F5-4B8B-B8CE-9C8211D022AB}" dt="2023-10-23T16:50:31.874" v="165" actId="1076"/>
      <pc:docMkLst>
        <pc:docMk/>
      </pc:docMkLst>
      <pc:sldChg chg="addSp delSp modSp">
        <pc:chgData name="Гость" userId="acdd7a1887461375" providerId="Windows Live" clId="Web-{493C618F-63F5-4B8B-B8CE-9C8211D022AB}" dt="2023-10-23T16:38:46.729" v="45" actId="1076"/>
        <pc:sldMkLst>
          <pc:docMk/>
          <pc:sldMk cId="733859229" sldId="263"/>
        </pc:sldMkLst>
        <pc:spChg chg="mod">
          <ac:chgData name="Гость" userId="acdd7a1887461375" providerId="Windows Live" clId="Web-{493C618F-63F5-4B8B-B8CE-9C8211D022AB}" dt="2023-10-23T16:34:20.862" v="0" actId="1076"/>
          <ac:spMkLst>
            <pc:docMk/>
            <pc:sldMk cId="733859229" sldId="263"/>
            <ac:spMk id="2" creationId="{943BF928-7D2A-CC17-49B7-99610180E690}"/>
          </ac:spMkLst>
        </pc:spChg>
        <pc:spChg chg="del">
          <ac:chgData name="Гость" userId="acdd7a1887461375" providerId="Windows Live" clId="Web-{493C618F-63F5-4B8B-B8CE-9C8211D022AB}" dt="2023-10-23T16:35:01.723" v="1"/>
          <ac:spMkLst>
            <pc:docMk/>
            <pc:sldMk cId="733859229" sldId="263"/>
            <ac:spMk id="3" creationId="{624B7E86-57B6-E990-C45D-76B789F8E5A6}"/>
          </ac:spMkLst>
        </pc:spChg>
        <pc:spChg chg="add mod">
          <ac:chgData name="Гость" userId="acdd7a1887461375" providerId="Windows Live" clId="Web-{493C618F-63F5-4B8B-B8CE-9C8211D022AB}" dt="2023-10-23T16:38:46.729" v="45" actId="1076"/>
          <ac:spMkLst>
            <pc:docMk/>
            <pc:sldMk cId="733859229" sldId="263"/>
            <ac:spMk id="7" creationId="{E2A7C1FE-648D-991E-3497-5F640BCE6EC3}"/>
          </ac:spMkLst>
        </pc:spChg>
        <pc:picChg chg="add mod ord">
          <ac:chgData name="Гость" userId="acdd7a1887461375" providerId="Windows Live" clId="Web-{493C618F-63F5-4B8B-B8CE-9C8211D022AB}" dt="2023-10-23T16:35:06.082" v="2" actId="1076"/>
          <ac:picMkLst>
            <pc:docMk/>
            <pc:sldMk cId="733859229" sldId="263"/>
            <ac:picMk id="4" creationId="{237B4D2F-998D-D312-E906-2C7C554E60D7}"/>
          </ac:picMkLst>
        </pc:picChg>
        <pc:picChg chg="add mod">
          <ac:chgData name="Гость" userId="acdd7a1887461375" providerId="Windows Live" clId="Web-{493C618F-63F5-4B8B-B8CE-9C8211D022AB}" dt="2023-10-23T16:35:40.880" v="11" actId="14100"/>
          <ac:picMkLst>
            <pc:docMk/>
            <pc:sldMk cId="733859229" sldId="263"/>
            <ac:picMk id="5" creationId="{27DC4BF5-70FB-58FA-EF9F-3A79A8E8332F}"/>
          </ac:picMkLst>
        </pc:picChg>
        <pc:picChg chg="add mod">
          <ac:chgData name="Гость" userId="acdd7a1887461375" providerId="Windows Live" clId="Web-{493C618F-63F5-4B8B-B8CE-9C8211D022AB}" dt="2023-10-23T16:37:30.195" v="26" actId="1076"/>
          <ac:picMkLst>
            <pc:docMk/>
            <pc:sldMk cId="733859229" sldId="263"/>
            <ac:picMk id="6" creationId="{1B9CB34B-B77C-1B17-AE01-E15BC3620636}"/>
          </ac:picMkLst>
        </pc:picChg>
      </pc:sldChg>
      <pc:sldChg chg="addSp delSp modSp new">
        <pc:chgData name="Гость" userId="acdd7a1887461375" providerId="Windows Live" clId="Web-{493C618F-63F5-4B8B-B8CE-9C8211D022AB}" dt="2023-10-23T16:44:15.144" v="106" actId="1076"/>
        <pc:sldMkLst>
          <pc:docMk/>
          <pc:sldMk cId="2936585598" sldId="264"/>
        </pc:sldMkLst>
        <pc:spChg chg="mod">
          <ac:chgData name="Гость" userId="acdd7a1887461375" providerId="Windows Live" clId="Web-{493C618F-63F5-4B8B-B8CE-9C8211D022AB}" dt="2023-10-23T16:39:24.496" v="62" actId="1076"/>
          <ac:spMkLst>
            <pc:docMk/>
            <pc:sldMk cId="2936585598" sldId="264"/>
            <ac:spMk id="2" creationId="{A03A126E-13A6-D764-F084-8E89183310CB}"/>
          </ac:spMkLst>
        </pc:spChg>
        <pc:spChg chg="del">
          <ac:chgData name="Гость" userId="acdd7a1887461375" providerId="Windows Live" clId="Web-{493C618F-63F5-4B8B-B8CE-9C8211D022AB}" dt="2023-10-23T16:40:29.607" v="63"/>
          <ac:spMkLst>
            <pc:docMk/>
            <pc:sldMk cId="2936585598" sldId="264"/>
            <ac:spMk id="3" creationId="{074732B4-B299-1E60-7E08-C465E1A5184C}"/>
          </ac:spMkLst>
        </pc:spChg>
        <pc:picChg chg="add mod ord">
          <ac:chgData name="Гость" userId="acdd7a1887461375" providerId="Windows Live" clId="Web-{493C618F-63F5-4B8B-B8CE-9C8211D022AB}" dt="2023-10-23T16:44:12.457" v="105" actId="14100"/>
          <ac:picMkLst>
            <pc:docMk/>
            <pc:sldMk cId="2936585598" sldId="264"/>
            <ac:picMk id="4" creationId="{95A04B36-0A2B-B45A-C91D-74B1CFA7EF38}"/>
          </ac:picMkLst>
        </pc:picChg>
        <pc:picChg chg="add mod">
          <ac:chgData name="Гость" userId="acdd7a1887461375" providerId="Windows Live" clId="Web-{493C618F-63F5-4B8B-B8CE-9C8211D022AB}" dt="2023-10-23T16:41:23.749" v="80" actId="1076"/>
          <ac:picMkLst>
            <pc:docMk/>
            <pc:sldMk cId="2936585598" sldId="264"/>
            <ac:picMk id="5" creationId="{2065FEE0-8BE7-F5A6-B056-CFF4D36425BB}"/>
          </ac:picMkLst>
        </pc:picChg>
        <pc:picChg chg="add del mod">
          <ac:chgData name="Гость" userId="acdd7a1887461375" providerId="Windows Live" clId="Web-{493C618F-63F5-4B8B-B8CE-9C8211D022AB}" dt="2023-10-23T16:42:48.595" v="84"/>
          <ac:picMkLst>
            <pc:docMk/>
            <pc:sldMk cId="2936585598" sldId="264"/>
            <ac:picMk id="6" creationId="{AD219677-60DC-FCF8-57AA-9CB59601279F}"/>
          </ac:picMkLst>
        </pc:picChg>
        <pc:picChg chg="add del mod">
          <ac:chgData name="Гость" userId="acdd7a1887461375" providerId="Windows Live" clId="Web-{493C618F-63F5-4B8B-B8CE-9C8211D022AB}" dt="2023-10-23T16:43:06.033" v="86"/>
          <ac:picMkLst>
            <pc:docMk/>
            <pc:sldMk cId="2936585598" sldId="264"/>
            <ac:picMk id="7" creationId="{1DCDCE7A-9EE7-AEB7-6F66-88B0F296EB6E}"/>
          </ac:picMkLst>
        </pc:picChg>
        <pc:picChg chg="add mod">
          <ac:chgData name="Гость" userId="acdd7a1887461375" providerId="Windows Live" clId="Web-{493C618F-63F5-4B8B-B8CE-9C8211D022AB}" dt="2023-10-23T16:44:15.144" v="106" actId="1076"/>
          <ac:picMkLst>
            <pc:docMk/>
            <pc:sldMk cId="2936585598" sldId="264"/>
            <ac:picMk id="8" creationId="{026D2171-4E57-AB52-38E0-5BFE1415EDC2}"/>
          </ac:picMkLst>
        </pc:picChg>
      </pc:sldChg>
      <pc:sldChg chg="addSp delSp modSp new">
        <pc:chgData name="Гость" userId="acdd7a1887461375" providerId="Windows Live" clId="Web-{493C618F-63F5-4B8B-B8CE-9C8211D022AB}" dt="2023-10-23T16:50:31.874" v="165" actId="1076"/>
        <pc:sldMkLst>
          <pc:docMk/>
          <pc:sldMk cId="2873390113" sldId="265"/>
        </pc:sldMkLst>
        <pc:spChg chg="mod">
          <ac:chgData name="Гость" userId="acdd7a1887461375" providerId="Windows Live" clId="Web-{493C618F-63F5-4B8B-B8CE-9C8211D022AB}" dt="2023-10-23T16:47:06.071" v="125" actId="20577"/>
          <ac:spMkLst>
            <pc:docMk/>
            <pc:sldMk cId="2873390113" sldId="265"/>
            <ac:spMk id="2" creationId="{4E9A6D56-BF0E-6408-628F-66DFD2E9C177}"/>
          </ac:spMkLst>
        </pc:spChg>
        <pc:spChg chg="del">
          <ac:chgData name="Гость" userId="acdd7a1887461375" providerId="Windows Live" clId="Web-{493C618F-63F5-4B8B-B8CE-9C8211D022AB}" dt="2023-10-23T16:47:11.009" v="126"/>
          <ac:spMkLst>
            <pc:docMk/>
            <pc:sldMk cId="2873390113" sldId="265"/>
            <ac:spMk id="3" creationId="{925F0FE4-14B0-8730-9853-63CD55A20D6B}"/>
          </ac:spMkLst>
        </pc:spChg>
        <pc:picChg chg="add mod ord modCrop">
          <ac:chgData name="Гость" userId="acdd7a1887461375" providerId="Windows Live" clId="Web-{493C618F-63F5-4B8B-B8CE-9C8211D022AB}" dt="2023-10-23T16:50:16.654" v="159" actId="1076"/>
          <ac:picMkLst>
            <pc:docMk/>
            <pc:sldMk cId="2873390113" sldId="265"/>
            <ac:picMk id="4" creationId="{8B4FB59F-367C-5C52-EAE8-7AF61B82C336}"/>
          </ac:picMkLst>
        </pc:picChg>
        <pc:picChg chg="add mod modCrop">
          <ac:chgData name="Гость" userId="acdd7a1887461375" providerId="Windows Live" clId="Web-{493C618F-63F5-4B8B-B8CE-9C8211D022AB}" dt="2023-10-23T16:50:31.874" v="165" actId="1076"/>
          <ac:picMkLst>
            <pc:docMk/>
            <pc:sldMk cId="2873390113" sldId="265"/>
            <ac:picMk id="5" creationId="{26B7751E-5AF6-49C1-1649-BAB178D78522}"/>
          </ac:picMkLst>
        </pc:picChg>
        <pc:picChg chg="add mod">
          <ac:chgData name="Гость" userId="acdd7a1887461375" providerId="Windows Live" clId="Web-{493C618F-63F5-4B8B-B8CE-9C8211D022AB}" dt="2023-10-23T16:50:29.061" v="164" actId="1076"/>
          <ac:picMkLst>
            <pc:docMk/>
            <pc:sldMk cId="2873390113" sldId="265"/>
            <ac:picMk id="6" creationId="{CD4B93B3-0AD7-04A8-7D46-645018C3E8A2}"/>
          </ac:picMkLst>
        </pc:picChg>
        <pc:picChg chg="add mod">
          <ac:chgData name="Гость" userId="acdd7a1887461375" providerId="Windows Live" clId="Web-{493C618F-63F5-4B8B-B8CE-9C8211D022AB}" dt="2023-10-23T16:50:26.467" v="163" actId="1076"/>
          <ac:picMkLst>
            <pc:docMk/>
            <pc:sldMk cId="2873390113" sldId="265"/>
            <ac:picMk id="7" creationId="{31D1E888-FBB1-1960-855C-B3F425BFFD7B}"/>
          </ac:picMkLst>
        </pc:picChg>
      </pc:sldChg>
    </pc:docChg>
  </pc:docChgLst>
  <pc:docChgLst>
    <pc:chgData name="Гость" userId="acdd7a1887461375" providerId="Windows Live" clId="Web-{1D798DF4-2D50-44FB-AF6F-06EF28791F55}"/>
    <pc:docChg chg="modSld">
      <pc:chgData name="Гость" userId="acdd7a1887461375" providerId="Windows Live" clId="Web-{1D798DF4-2D50-44FB-AF6F-06EF28791F55}" dt="2023-10-23T14:06:30.056" v="4" actId="1076"/>
      <pc:docMkLst>
        <pc:docMk/>
      </pc:docMkLst>
      <pc:sldChg chg="addSp delSp modSp">
        <pc:chgData name="Гость" userId="acdd7a1887461375" providerId="Windows Live" clId="Web-{1D798DF4-2D50-44FB-AF6F-06EF28791F55}" dt="2023-10-23T14:06:30.056" v="4" actId="1076"/>
        <pc:sldMkLst>
          <pc:docMk/>
          <pc:sldMk cId="451293319" sldId="257"/>
        </pc:sldMkLst>
        <pc:spChg chg="del">
          <ac:chgData name="Гость" userId="acdd7a1887461375" providerId="Windows Live" clId="Web-{1D798DF4-2D50-44FB-AF6F-06EF28791F55}" dt="2023-10-23T14:06:08.883" v="0"/>
          <ac:spMkLst>
            <pc:docMk/>
            <pc:sldMk cId="451293319" sldId="257"/>
            <ac:spMk id="10" creationId="{D49B1552-A4F4-15F4-4406-FED23C40CBAA}"/>
          </ac:spMkLst>
        </pc:spChg>
        <pc:picChg chg="add mod ord">
          <ac:chgData name="Гость" userId="acdd7a1887461375" providerId="Windows Live" clId="Web-{1D798DF4-2D50-44FB-AF6F-06EF28791F55}" dt="2023-10-23T14:06:24.509" v="3" actId="14100"/>
          <ac:picMkLst>
            <pc:docMk/>
            <pc:sldMk cId="451293319" sldId="257"/>
            <ac:picMk id="3" creationId="{4F0E81D9-F892-5F96-4DFF-15A2A14BDB8B}"/>
          </ac:picMkLst>
        </pc:picChg>
        <pc:picChg chg="mod">
          <ac:chgData name="Гость" userId="acdd7a1887461375" providerId="Windows Live" clId="Web-{1D798DF4-2D50-44FB-AF6F-06EF28791F55}" dt="2023-10-23T14:06:30.056" v="4" actId="1076"/>
          <ac:picMkLst>
            <pc:docMk/>
            <pc:sldMk cId="451293319" sldId="257"/>
            <ac:picMk id="8" creationId="{14CAAE78-BCDF-4262-6B7B-4C81B96B626E}"/>
          </ac:picMkLst>
        </pc:picChg>
      </pc:sldChg>
    </pc:docChg>
  </pc:docChgLst>
  <pc:docChgLst>
    <pc:chgData name="Гость" userId="acdd7a1887461375" providerId="Windows Live" clId="Web-{300AC00E-3607-45B9-9F89-32C3D44DB808}"/>
    <pc:docChg chg="modSld">
      <pc:chgData name="Гость" userId="acdd7a1887461375" providerId="Windows Live" clId="Web-{300AC00E-3607-45B9-9F89-32C3D44DB808}" dt="2023-10-25T11:57:13.287" v="357" actId="1076"/>
      <pc:docMkLst>
        <pc:docMk/>
      </pc:docMkLst>
      <pc:sldChg chg="modSp">
        <pc:chgData name="Гость" userId="acdd7a1887461375" providerId="Windows Live" clId="Web-{300AC00E-3607-45B9-9F89-32C3D44DB808}" dt="2023-10-25T11:42:44.843" v="8" actId="1076"/>
        <pc:sldMkLst>
          <pc:docMk/>
          <pc:sldMk cId="972232537" sldId="258"/>
        </pc:sldMkLst>
        <pc:spChg chg="mod">
          <ac:chgData name="Гость" userId="acdd7a1887461375" providerId="Windows Live" clId="Web-{300AC00E-3607-45B9-9F89-32C3D44DB808}" dt="2023-10-25T11:42:40.718" v="7" actId="1076"/>
          <ac:spMkLst>
            <pc:docMk/>
            <pc:sldMk cId="972232537" sldId="258"/>
            <ac:spMk id="2" creationId="{16495915-C162-35A1-CEA0-4E1C7934DEC9}"/>
          </ac:spMkLst>
        </pc:spChg>
        <pc:spChg chg="mod">
          <ac:chgData name="Гость" userId="acdd7a1887461375" providerId="Windows Live" clId="Web-{300AC00E-3607-45B9-9F89-32C3D44DB808}" dt="2023-10-25T11:42:44.843" v="8" actId="1076"/>
          <ac:spMkLst>
            <pc:docMk/>
            <pc:sldMk cId="972232537" sldId="258"/>
            <ac:spMk id="3" creationId="{2BCE4A7A-30F5-C2B5-6FAE-511DF2BB8485}"/>
          </ac:spMkLst>
        </pc:spChg>
      </pc:sldChg>
      <pc:sldChg chg="modSp">
        <pc:chgData name="Гость" userId="acdd7a1887461375" providerId="Windows Live" clId="Web-{300AC00E-3607-45B9-9F89-32C3D44DB808}" dt="2023-10-25T11:42:07.655" v="4" actId="1076"/>
        <pc:sldMkLst>
          <pc:docMk/>
          <pc:sldMk cId="4090946105" sldId="259"/>
        </pc:sldMkLst>
        <pc:spChg chg="mod">
          <ac:chgData name="Гость" userId="acdd7a1887461375" providerId="Windows Live" clId="Web-{300AC00E-3607-45B9-9F89-32C3D44DB808}" dt="2023-10-25T11:42:07.655" v="4" actId="1076"/>
          <ac:spMkLst>
            <pc:docMk/>
            <pc:sldMk cId="4090946105" sldId="259"/>
            <ac:spMk id="2" creationId="{E44F3285-291F-21BB-7C47-524A371841DD}"/>
          </ac:spMkLst>
        </pc:spChg>
        <pc:spChg chg="mod">
          <ac:chgData name="Гость" userId="acdd7a1887461375" providerId="Windows Live" clId="Web-{300AC00E-3607-45B9-9F89-32C3D44DB808}" dt="2023-10-25T11:41:55.998" v="3" actId="20577"/>
          <ac:spMkLst>
            <pc:docMk/>
            <pc:sldMk cId="4090946105" sldId="259"/>
            <ac:spMk id="3" creationId="{1D20E257-D601-6CD8-A847-530DE3931423}"/>
          </ac:spMkLst>
        </pc:spChg>
      </pc:sldChg>
      <pc:sldChg chg="modSp">
        <pc:chgData name="Гость" userId="acdd7a1887461375" providerId="Windows Live" clId="Web-{300AC00E-3607-45B9-9F89-32C3D44DB808}" dt="2023-10-25T11:41:05.997" v="0" actId="20577"/>
        <pc:sldMkLst>
          <pc:docMk/>
          <pc:sldMk cId="1631004216" sldId="260"/>
        </pc:sldMkLst>
        <pc:spChg chg="mod">
          <ac:chgData name="Гость" userId="acdd7a1887461375" providerId="Windows Live" clId="Web-{300AC00E-3607-45B9-9F89-32C3D44DB808}" dt="2023-10-25T11:41:05.997" v="0" actId="20577"/>
          <ac:spMkLst>
            <pc:docMk/>
            <pc:sldMk cId="1631004216" sldId="260"/>
            <ac:spMk id="27" creationId="{5C92C7DD-F87E-3646-E06F-00A9809857F7}"/>
          </ac:spMkLst>
        </pc:spChg>
      </pc:sldChg>
      <pc:sldChg chg="modSp">
        <pc:chgData name="Гость" userId="acdd7a1887461375" providerId="Windows Live" clId="Web-{300AC00E-3607-45B9-9F89-32C3D44DB808}" dt="2023-10-25T11:57:13.287" v="357" actId="1076"/>
        <pc:sldMkLst>
          <pc:docMk/>
          <pc:sldMk cId="3358571423" sldId="266"/>
        </pc:sldMkLst>
        <pc:spChg chg="mod">
          <ac:chgData name="Гость" userId="acdd7a1887461375" providerId="Windows Live" clId="Web-{300AC00E-3607-45B9-9F89-32C3D44DB808}" dt="2023-10-25T11:57:08.600" v="356" actId="1076"/>
          <ac:spMkLst>
            <pc:docMk/>
            <pc:sldMk cId="3358571423" sldId="266"/>
            <ac:spMk id="3" creationId="{BB6263C7-0F95-926D-DE5B-EF1DA008DA6F}"/>
          </ac:spMkLst>
        </pc:spChg>
        <pc:spChg chg="mod">
          <ac:chgData name="Гость" userId="acdd7a1887461375" providerId="Windows Live" clId="Web-{300AC00E-3607-45B9-9F89-32C3D44DB808}" dt="2023-10-25T11:57:13.287" v="357" actId="1076"/>
          <ac:spMkLst>
            <pc:docMk/>
            <pc:sldMk cId="3358571423" sldId="266"/>
            <ac:spMk id="5" creationId="{CF75540D-56D4-336D-762A-3ED3CA16F369}"/>
          </ac:spMkLst>
        </pc:spChg>
      </pc:sldChg>
    </pc:docChg>
  </pc:docChgLst>
  <pc:docChgLst>
    <pc:chgData name="Гость" userId="acdd7a1887461375" providerId="Windows Live" clId="Web-{A04818DB-9CD2-4191-B1DB-C476C97899FB}"/>
    <pc:docChg chg="modSld">
      <pc:chgData name="Гость" userId="acdd7a1887461375" providerId="Windows Live" clId="Web-{A04818DB-9CD2-4191-B1DB-C476C97899FB}" dt="2023-10-23T13:43:21.992" v="35" actId="14100"/>
      <pc:docMkLst>
        <pc:docMk/>
      </pc:docMkLst>
      <pc:sldChg chg="addSp delSp modSp">
        <pc:chgData name="Гость" userId="acdd7a1887461375" providerId="Windows Live" clId="Web-{A04818DB-9CD2-4191-B1DB-C476C97899FB}" dt="2023-10-23T13:43:21.992" v="35" actId="14100"/>
        <pc:sldMkLst>
          <pc:docMk/>
          <pc:sldMk cId="451293319" sldId="257"/>
        </pc:sldMkLst>
        <pc:spChg chg="mod">
          <ac:chgData name="Гость" userId="acdd7a1887461375" providerId="Windows Live" clId="Web-{A04818DB-9CD2-4191-B1DB-C476C97899FB}" dt="2023-10-23T13:41:08.958" v="8" actId="1076"/>
          <ac:spMkLst>
            <pc:docMk/>
            <pc:sldMk cId="451293319" sldId="257"/>
            <ac:spMk id="2" creationId="{CBFCC1AF-9A74-EE68-F055-0DAF876A7D85}"/>
          </ac:spMkLst>
        </pc:spChg>
        <pc:spChg chg="del">
          <ac:chgData name="Гость" userId="acdd7a1887461375" providerId="Windows Live" clId="Web-{A04818DB-9CD2-4191-B1DB-C476C97899FB}" dt="2023-10-23T13:40:32.566" v="0"/>
          <ac:spMkLst>
            <pc:docMk/>
            <pc:sldMk cId="451293319" sldId="257"/>
            <ac:spMk id="3" creationId="{B6AE89C9-FBB5-2A54-1EFD-3BEC83579B6C}"/>
          </ac:spMkLst>
        </pc:spChg>
        <pc:spChg chg="mod">
          <ac:chgData name="Гость" userId="acdd7a1887461375" providerId="Windows Live" clId="Web-{A04818DB-9CD2-4191-B1DB-C476C97899FB}" dt="2023-10-23T13:43:21.992" v="35" actId="14100"/>
          <ac:spMkLst>
            <pc:docMk/>
            <pc:sldMk cId="451293319" sldId="257"/>
            <ac:spMk id="4" creationId="{0F86FF84-5207-CD03-2935-22902E49BC60}"/>
          </ac:spMkLst>
        </pc:spChg>
        <pc:picChg chg="add mod ord">
          <ac:chgData name="Гость" userId="acdd7a1887461375" providerId="Windows Live" clId="Web-{A04818DB-9CD2-4191-B1DB-C476C97899FB}" dt="2023-10-23T13:41:18.802" v="10" actId="14100"/>
          <ac:picMkLst>
            <pc:docMk/>
            <pc:sldMk cId="451293319" sldId="257"/>
            <ac:picMk id="5" creationId="{888005C4-8644-0F69-1436-4CD0458A95CF}"/>
          </ac:picMkLst>
        </pc:picChg>
      </pc:sldChg>
    </pc:docChg>
  </pc:docChgLst>
  <pc:docChgLst>
    <pc:chgData name="Гость" userId="acdd7a1887461375" providerId="Windows Live" clId="Web-{ACD2F4A0-F88D-42FD-A68A-C3D9B1BCDFCB}"/>
    <pc:docChg chg="addSld delSld modSld sldOrd">
      <pc:chgData name="Гость" userId="acdd7a1887461375" providerId="Windows Live" clId="Web-{ACD2F4A0-F88D-42FD-A68A-C3D9B1BCDFCB}" dt="2023-10-24T02:49:06.847" v="117" actId="20577"/>
      <pc:docMkLst>
        <pc:docMk/>
      </pc:docMkLst>
      <pc:sldChg chg="new del">
        <pc:chgData name="Гость" userId="acdd7a1887461375" providerId="Windows Live" clId="Web-{ACD2F4A0-F88D-42FD-A68A-C3D9B1BCDFCB}" dt="2023-10-24T02:38:20.723" v="1"/>
        <pc:sldMkLst>
          <pc:docMk/>
          <pc:sldMk cId="2435234228" sldId="266"/>
        </pc:sldMkLst>
      </pc:sldChg>
      <pc:sldChg chg="new ord">
        <pc:chgData name="Гость" userId="acdd7a1887461375" providerId="Windows Live" clId="Web-{ACD2F4A0-F88D-42FD-A68A-C3D9B1BCDFCB}" dt="2023-10-24T02:44:12.310" v="64"/>
        <pc:sldMkLst>
          <pc:docMk/>
          <pc:sldMk cId="3358571423" sldId="266"/>
        </pc:sldMkLst>
      </pc:sldChg>
      <pc:sldChg chg="modSp add replId">
        <pc:chgData name="Гость" userId="acdd7a1887461375" providerId="Windows Live" clId="Web-{ACD2F4A0-F88D-42FD-A68A-C3D9B1BCDFCB}" dt="2023-10-24T02:49:06.847" v="117" actId="20577"/>
        <pc:sldMkLst>
          <pc:docMk/>
          <pc:sldMk cId="4015680926" sldId="267"/>
        </pc:sldMkLst>
        <pc:spChg chg="mod">
          <ac:chgData name="Гость" userId="acdd7a1887461375" providerId="Windows Live" clId="Web-{ACD2F4A0-F88D-42FD-A68A-C3D9B1BCDFCB}" dt="2023-10-24T02:49:06.847" v="117" actId="20577"/>
          <ac:spMkLst>
            <pc:docMk/>
            <pc:sldMk cId="4015680926" sldId="267"/>
            <ac:spMk id="2" creationId="{653DE6B7-16DD-67DF-76D6-441D7849DBCE}"/>
          </ac:spMkLst>
        </pc:spChg>
        <pc:spChg chg="mod">
          <ac:chgData name="Гость" userId="acdd7a1887461375" providerId="Windows Live" clId="Web-{ACD2F4A0-F88D-42FD-A68A-C3D9B1BCDFCB}" dt="2023-10-24T02:48:42.095" v="87" actId="20577"/>
          <ac:spMkLst>
            <pc:docMk/>
            <pc:sldMk cId="4015680926" sldId="267"/>
            <ac:spMk id="3" creationId="{BB6263C7-0F95-926D-DE5B-EF1DA008DA6F}"/>
          </ac:spMkLst>
        </pc:spChg>
      </pc:sldChg>
    </pc:docChg>
  </pc:docChgLst>
  <pc:docChgLst>
    <pc:chgData name="Гость" userId="acdd7a1887461375" providerId="Windows Live" clId="Web-{0706FDE3-5484-45B0-8AD8-4116D3F73DF1}"/>
    <pc:docChg chg="addSld delSld modSld sldOrd">
      <pc:chgData name="Гость" userId="acdd7a1887461375" providerId="Windows Live" clId="Web-{0706FDE3-5484-45B0-8AD8-4116D3F73DF1}" dt="2023-10-23T15:32:46.005" v="41"/>
      <pc:docMkLst>
        <pc:docMk/>
      </pc:docMkLst>
      <pc:sldChg chg="ord">
        <pc:chgData name="Гость" userId="acdd7a1887461375" providerId="Windows Live" clId="Web-{0706FDE3-5484-45B0-8AD8-4116D3F73DF1}" dt="2023-10-23T15:32:11.551" v="35"/>
        <pc:sldMkLst>
          <pc:docMk/>
          <pc:sldMk cId="451293319" sldId="257"/>
        </pc:sldMkLst>
      </pc:sldChg>
      <pc:sldChg chg="ord">
        <pc:chgData name="Гость" userId="acdd7a1887461375" providerId="Windows Live" clId="Web-{0706FDE3-5484-45B0-8AD8-4116D3F73DF1}" dt="2023-10-23T15:32:16.254" v="36"/>
        <pc:sldMkLst>
          <pc:docMk/>
          <pc:sldMk cId="972232537" sldId="258"/>
        </pc:sldMkLst>
      </pc:sldChg>
      <pc:sldChg chg="ord">
        <pc:chgData name="Гость" userId="acdd7a1887461375" providerId="Windows Live" clId="Web-{0706FDE3-5484-45B0-8AD8-4116D3F73DF1}" dt="2023-10-23T15:32:22.489" v="37"/>
        <pc:sldMkLst>
          <pc:docMk/>
          <pc:sldMk cId="4090946105" sldId="259"/>
        </pc:sldMkLst>
      </pc:sldChg>
      <pc:sldChg chg="addSp delSp modSp">
        <pc:chgData name="Гость" userId="acdd7a1887461375" providerId="Windows Live" clId="Web-{0706FDE3-5484-45B0-8AD8-4116D3F73DF1}" dt="2023-10-23T15:29:05.559" v="25"/>
        <pc:sldMkLst>
          <pc:docMk/>
          <pc:sldMk cId="1631004216" sldId="260"/>
        </pc:sldMkLst>
        <pc:spChg chg="del">
          <ac:chgData name="Гость" userId="acdd7a1887461375" providerId="Windows Live" clId="Web-{0706FDE3-5484-45B0-8AD8-4116D3F73DF1}" dt="2023-10-23T15:26:40.320" v="0"/>
          <ac:spMkLst>
            <pc:docMk/>
            <pc:sldMk cId="1631004216" sldId="260"/>
            <ac:spMk id="3" creationId="{9E2F778C-105F-AD63-47E9-B61276EA0240}"/>
          </ac:spMkLst>
        </pc:spChg>
        <pc:spChg chg="add del mod">
          <ac:chgData name="Гость" userId="acdd7a1887461375" providerId="Windows Live" clId="Web-{0706FDE3-5484-45B0-8AD8-4116D3F73DF1}" dt="2023-10-23T15:27:47.103" v="4"/>
          <ac:spMkLst>
            <pc:docMk/>
            <pc:sldMk cId="1631004216" sldId="260"/>
            <ac:spMk id="24" creationId="{C87E3E91-5EE7-83D1-3A4D-30653066E834}"/>
          </ac:spMkLst>
        </pc:spChg>
        <pc:spChg chg="add mod">
          <ac:chgData name="Гость" userId="acdd7a1887461375" providerId="Windows Live" clId="Web-{0706FDE3-5484-45B0-8AD8-4116D3F73DF1}" dt="2023-10-23T15:27:51.947" v="5"/>
          <ac:spMkLst>
            <pc:docMk/>
            <pc:sldMk cId="1631004216" sldId="260"/>
            <ac:spMk id="27" creationId="{5C92C7DD-F87E-3646-E06F-00A9809857F7}"/>
          </ac:spMkLst>
        </pc:spChg>
        <pc:graphicFrameChg chg="add del mod ord modGraphic">
          <ac:chgData name="Гость" userId="acdd7a1887461375" providerId="Windows Live" clId="Web-{0706FDE3-5484-45B0-8AD8-4116D3F73DF1}" dt="2023-10-23T15:26:50.836" v="3"/>
          <ac:graphicFrameMkLst>
            <pc:docMk/>
            <pc:sldMk cId="1631004216" sldId="260"/>
            <ac:graphicFrameMk id="4" creationId="{05235D65-6DF3-A0A9-D225-26063BD2D8B2}"/>
          </ac:graphicFrameMkLst>
        </pc:graphicFrameChg>
        <pc:graphicFrameChg chg="add del mod ord modGraphic">
          <ac:chgData name="Гость" userId="acdd7a1887461375" providerId="Windows Live" clId="Web-{0706FDE3-5484-45B0-8AD8-4116D3F73DF1}" dt="2023-10-23T15:27:51.947" v="5"/>
          <ac:graphicFrameMkLst>
            <pc:docMk/>
            <pc:sldMk cId="1631004216" sldId="260"/>
            <ac:graphicFrameMk id="25" creationId="{530C8841-F3EE-29D0-A348-2AAE383C901D}"/>
          </ac:graphicFrameMkLst>
        </pc:graphicFrameChg>
        <pc:inkChg chg="add del">
          <ac:chgData name="Гость" userId="acdd7a1887461375" providerId="Windows Live" clId="Web-{0706FDE3-5484-45B0-8AD8-4116D3F73DF1}" dt="2023-10-23T15:28:13.433" v="7"/>
          <ac:inkMkLst>
            <pc:docMk/>
            <pc:sldMk cId="1631004216" sldId="260"/>
            <ac:inkMk id="28" creationId="{858D0B57-AD57-3657-8801-91291D3CC6FA}"/>
          </ac:inkMkLst>
        </pc:inkChg>
        <pc:inkChg chg="add del">
          <ac:chgData name="Гость" userId="acdd7a1887461375" providerId="Windows Live" clId="Web-{0706FDE3-5484-45B0-8AD8-4116D3F73DF1}" dt="2023-10-23T15:28:27.902" v="13"/>
          <ac:inkMkLst>
            <pc:docMk/>
            <pc:sldMk cId="1631004216" sldId="260"/>
            <ac:inkMk id="29" creationId="{C01DE95F-197E-0E31-9814-767E4E7C8716}"/>
          </ac:inkMkLst>
        </pc:inkChg>
        <pc:inkChg chg="add del">
          <ac:chgData name="Гость" userId="acdd7a1887461375" providerId="Windows Live" clId="Web-{0706FDE3-5484-45B0-8AD8-4116D3F73DF1}" dt="2023-10-23T15:28:25.027" v="12"/>
          <ac:inkMkLst>
            <pc:docMk/>
            <pc:sldMk cId="1631004216" sldId="260"/>
            <ac:inkMk id="30" creationId="{304AB8E9-813E-6D0C-7005-DE47CB2B4246}"/>
          </ac:inkMkLst>
        </pc:inkChg>
        <pc:inkChg chg="add del">
          <ac:chgData name="Гость" userId="acdd7a1887461375" providerId="Windows Live" clId="Web-{0706FDE3-5484-45B0-8AD8-4116D3F73DF1}" dt="2023-10-23T15:28:24.120" v="11"/>
          <ac:inkMkLst>
            <pc:docMk/>
            <pc:sldMk cId="1631004216" sldId="260"/>
            <ac:inkMk id="31" creationId="{11B3155C-CB38-1A19-8F6C-78DF76EBA22D}"/>
          </ac:inkMkLst>
        </pc:inkChg>
        <pc:inkChg chg="add del">
          <ac:chgData name="Гость" userId="acdd7a1887461375" providerId="Windows Live" clId="Web-{0706FDE3-5484-45B0-8AD8-4116D3F73DF1}" dt="2023-10-23T15:28:36.355" v="15"/>
          <ac:inkMkLst>
            <pc:docMk/>
            <pc:sldMk cId="1631004216" sldId="260"/>
            <ac:inkMk id="32" creationId="{9B21ECE6-58E7-29D0-B2C6-3A53AB249F08}"/>
          </ac:inkMkLst>
        </pc:inkChg>
        <pc:inkChg chg="add del">
          <ac:chgData name="Гость" userId="acdd7a1887461375" providerId="Windows Live" clId="Web-{0706FDE3-5484-45B0-8AD8-4116D3F73DF1}" dt="2023-10-23T15:28:42.152" v="17"/>
          <ac:inkMkLst>
            <pc:docMk/>
            <pc:sldMk cId="1631004216" sldId="260"/>
            <ac:inkMk id="33" creationId="{EC8D5E72-FC8A-9FB0-4346-40D801E54011}"/>
          </ac:inkMkLst>
        </pc:inkChg>
        <pc:inkChg chg="add del">
          <ac:chgData name="Гость" userId="acdd7a1887461375" providerId="Windows Live" clId="Web-{0706FDE3-5484-45B0-8AD8-4116D3F73DF1}" dt="2023-10-23T15:29:05.559" v="25"/>
          <ac:inkMkLst>
            <pc:docMk/>
            <pc:sldMk cId="1631004216" sldId="260"/>
            <ac:inkMk id="34" creationId="{EC88152B-51D3-DC6D-D70A-E02B6CF648F3}"/>
          </ac:inkMkLst>
        </pc:inkChg>
        <pc:inkChg chg="add del">
          <ac:chgData name="Гость" userId="acdd7a1887461375" providerId="Windows Live" clId="Web-{0706FDE3-5484-45B0-8AD8-4116D3F73DF1}" dt="2023-10-23T15:29:00.669" v="24"/>
          <ac:inkMkLst>
            <pc:docMk/>
            <pc:sldMk cId="1631004216" sldId="260"/>
            <ac:inkMk id="35" creationId="{D13746F9-3A24-1BD0-C93C-37CDEC4FAEC0}"/>
          </ac:inkMkLst>
        </pc:inkChg>
        <pc:inkChg chg="add del">
          <ac:chgData name="Гость" userId="acdd7a1887461375" providerId="Windows Live" clId="Web-{0706FDE3-5484-45B0-8AD8-4116D3F73DF1}" dt="2023-10-23T15:28:57.794" v="23"/>
          <ac:inkMkLst>
            <pc:docMk/>
            <pc:sldMk cId="1631004216" sldId="260"/>
            <ac:inkMk id="36" creationId="{6543D0EF-AF50-CF35-5F3A-8276CCB6C3F6}"/>
          </ac:inkMkLst>
        </pc:inkChg>
        <pc:inkChg chg="add del">
          <ac:chgData name="Гость" userId="acdd7a1887461375" providerId="Windows Live" clId="Web-{0706FDE3-5484-45B0-8AD8-4116D3F73DF1}" dt="2023-10-23T15:28:53.012" v="22"/>
          <ac:inkMkLst>
            <pc:docMk/>
            <pc:sldMk cId="1631004216" sldId="260"/>
            <ac:inkMk id="37" creationId="{F560054A-8AB7-A55F-D3A4-FCB8D7454760}"/>
          </ac:inkMkLst>
        </pc:inkChg>
      </pc:sldChg>
      <pc:sldChg chg="addSp delSp new del">
        <pc:chgData name="Гость" userId="acdd7a1887461375" providerId="Windows Live" clId="Web-{0706FDE3-5484-45B0-8AD8-4116D3F73DF1}" dt="2023-10-23T15:31:49.816" v="33"/>
        <pc:sldMkLst>
          <pc:docMk/>
          <pc:sldMk cId="3716658224" sldId="261"/>
        </pc:sldMkLst>
        <pc:inkChg chg="add del">
          <ac:chgData name="Гость" userId="acdd7a1887461375" providerId="Windows Live" clId="Web-{0706FDE3-5484-45B0-8AD8-4116D3F73DF1}" dt="2023-10-23T15:31:46.909" v="32"/>
          <ac:inkMkLst>
            <pc:docMk/>
            <pc:sldMk cId="3716658224" sldId="261"/>
            <ac:inkMk id="2" creationId="{ED9EF7E8-B0BB-C975-7521-45F032979E61}"/>
          </ac:inkMkLst>
        </pc:inkChg>
        <pc:inkChg chg="add del">
          <ac:chgData name="Гость" userId="acdd7a1887461375" providerId="Windows Live" clId="Web-{0706FDE3-5484-45B0-8AD8-4116D3F73DF1}" dt="2023-10-23T15:31:44.034" v="31"/>
          <ac:inkMkLst>
            <pc:docMk/>
            <pc:sldMk cId="3716658224" sldId="261"/>
            <ac:inkMk id="3" creationId="{02A3EFCB-AEE2-3E33-2B94-73D727E159BA}"/>
          </ac:inkMkLst>
        </pc:inkChg>
        <pc:inkChg chg="add del">
          <ac:chgData name="Гость" userId="acdd7a1887461375" providerId="Windows Live" clId="Web-{0706FDE3-5484-45B0-8AD8-4116D3F73DF1}" dt="2023-10-23T15:31:40.878" v="30"/>
          <ac:inkMkLst>
            <pc:docMk/>
            <pc:sldMk cId="3716658224" sldId="261"/>
            <ac:inkMk id="4" creationId="{B6DC89DF-BC30-56DC-C1E1-BA7077038D1E}"/>
          </ac:inkMkLst>
        </pc:inkChg>
      </pc:sldChg>
      <pc:sldChg chg="new del">
        <pc:chgData name="Гость" userId="acdd7a1887461375" providerId="Windows Live" clId="Web-{0706FDE3-5484-45B0-8AD8-4116D3F73DF1}" dt="2023-10-23T15:32:36.333" v="39"/>
        <pc:sldMkLst>
          <pc:docMk/>
          <pc:sldMk cId="4124284341" sldId="261"/>
        </pc:sldMkLst>
      </pc:sldChg>
      <pc:sldChg chg="new del">
        <pc:chgData name="Гость" userId="acdd7a1887461375" providerId="Windows Live" clId="Web-{0706FDE3-5484-45B0-8AD8-4116D3F73DF1}" dt="2023-10-23T15:32:46.005" v="41"/>
        <pc:sldMkLst>
          <pc:docMk/>
          <pc:sldMk cId="4172507951" sldId="261"/>
        </pc:sldMkLst>
      </pc:sldChg>
    </pc:docChg>
  </pc:docChgLst>
  <pc:docChgLst>
    <pc:chgData name="Гость" userId="acdd7a1887461375" providerId="Windows Live" clId="Web-{697A96CF-74A3-4A22-99CB-DB1D103305E8}"/>
    <pc:docChg chg="modSld sldOrd">
      <pc:chgData name="Гость" userId="acdd7a1887461375" providerId="Windows Live" clId="Web-{697A96CF-74A3-4A22-99CB-DB1D103305E8}" dt="2023-10-25T17:01:36.432" v="133" actId="1076"/>
      <pc:docMkLst>
        <pc:docMk/>
      </pc:docMkLst>
      <pc:sldChg chg="ord">
        <pc:chgData name="Гость" userId="acdd7a1887461375" providerId="Windows Live" clId="Web-{697A96CF-74A3-4A22-99CB-DB1D103305E8}" dt="2023-10-25T16:21:24.649" v="131"/>
        <pc:sldMkLst>
          <pc:docMk/>
          <pc:sldMk cId="4090946105" sldId="259"/>
        </pc:sldMkLst>
      </pc:sldChg>
      <pc:sldChg chg="ord">
        <pc:chgData name="Гость" userId="acdd7a1887461375" providerId="Windows Live" clId="Web-{697A96CF-74A3-4A22-99CB-DB1D103305E8}" dt="2023-10-25T15:53:24.133" v="127"/>
        <pc:sldMkLst>
          <pc:docMk/>
          <pc:sldMk cId="1631004216" sldId="260"/>
        </pc:sldMkLst>
      </pc:sldChg>
      <pc:sldChg chg="modSp ord">
        <pc:chgData name="Гость" userId="acdd7a1887461375" providerId="Windows Live" clId="Web-{697A96CF-74A3-4A22-99CB-DB1D103305E8}" dt="2023-10-25T17:01:36.432" v="133" actId="1076"/>
        <pc:sldMkLst>
          <pc:docMk/>
          <pc:sldMk cId="3358571423" sldId="266"/>
        </pc:sldMkLst>
        <pc:spChg chg="mod">
          <ac:chgData name="Гость" userId="acdd7a1887461375" providerId="Windows Live" clId="Web-{697A96CF-74A3-4A22-99CB-DB1D103305E8}" dt="2023-10-25T17:01:36.432" v="133" actId="1076"/>
          <ac:spMkLst>
            <pc:docMk/>
            <pc:sldMk cId="3358571423" sldId="266"/>
            <ac:spMk id="3" creationId="{BB6263C7-0F95-926D-DE5B-EF1DA008DA6F}"/>
          </ac:spMkLst>
        </pc:spChg>
        <pc:spChg chg="mod">
          <ac:chgData name="Гость" userId="acdd7a1887461375" providerId="Windows Live" clId="Web-{697A96CF-74A3-4A22-99CB-DB1D103305E8}" dt="2023-10-25T16:13:23.709" v="129" actId="1076"/>
          <ac:spMkLst>
            <pc:docMk/>
            <pc:sldMk cId="3358571423" sldId="266"/>
            <ac:spMk id="5" creationId="{CF75540D-56D4-336D-762A-3ED3CA16F369}"/>
          </ac:spMkLst>
        </pc:spChg>
      </pc:sldChg>
      <pc:sldChg chg="ord">
        <pc:chgData name="Гость" userId="acdd7a1887461375" providerId="Windows Live" clId="Web-{697A96CF-74A3-4A22-99CB-DB1D103305E8}" dt="2023-10-25T16:32:06.704" v="132"/>
        <pc:sldMkLst>
          <pc:docMk/>
          <pc:sldMk cId="4015680926" sldId="267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9D389-4C4C-4FD7-9E6B-9F44477F0EB8}" type="datetime1">
              <a:rPr lang="en-US" smtClean="0"/>
              <a:t>11/27/2024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76ED0-0DB3-4879-AAE5-5C20D22C1D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962874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9D389-4C4C-4FD7-9E6B-9F44477F0EB8}" type="datetime1">
              <a:rPr lang="en-US" smtClean="0"/>
              <a:t>11/27/2024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76ED0-0DB3-4879-AAE5-5C20D22C1D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39174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9D389-4C4C-4FD7-9E6B-9F44477F0EB8}" type="datetime1">
              <a:rPr lang="en-US" smtClean="0"/>
              <a:t>11/27/2024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76ED0-0DB3-4879-AAE5-5C20D22C1D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436400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9D389-4C4C-4FD7-9E6B-9F44477F0EB8}" type="datetime1">
              <a:rPr lang="en-US" smtClean="0"/>
              <a:t>11/27/2024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76ED0-0DB3-4879-AAE5-5C20D22C1D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349710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9D389-4C4C-4FD7-9E6B-9F44477F0EB8}" type="datetime1">
              <a:rPr lang="en-US" smtClean="0"/>
              <a:t>11/27/2024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76ED0-0DB3-4879-AAE5-5C20D22C1D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0887208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9D389-4C4C-4FD7-9E6B-9F44477F0EB8}" type="datetime1">
              <a:rPr lang="en-US" smtClean="0"/>
              <a:t>11/27/2024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76ED0-0DB3-4879-AAE5-5C20D22C1D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818784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9D389-4C4C-4FD7-9E6B-9F44477F0EB8}" type="datetime1">
              <a:rPr lang="en-US" smtClean="0"/>
              <a:t>11/27/2024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76ED0-0DB3-4879-AAE5-5C20D22C1D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64510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9D389-4C4C-4FD7-9E6B-9F44477F0EB8}" type="datetime1">
              <a:rPr lang="en-US" smtClean="0"/>
              <a:t>11/27/2024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76ED0-0DB3-4879-AAE5-5C20D22C1D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751217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9D389-4C4C-4FD7-9E6B-9F44477F0EB8}" type="datetime1">
              <a:rPr lang="en-US" smtClean="0"/>
              <a:t>11/27/2024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76ED0-0DB3-4879-AAE5-5C20D22C1D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673331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9D389-4C4C-4FD7-9E6B-9F44477F0EB8}" type="datetime1">
              <a:rPr lang="en-US" smtClean="0"/>
              <a:t>11/27/2024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76ED0-0DB3-4879-AAE5-5C20D22C1D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642902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9D389-4C4C-4FD7-9E6B-9F44477F0EB8}" type="datetime1">
              <a:rPr lang="en-US" smtClean="0"/>
              <a:t>11/27/2024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76ED0-0DB3-4879-AAE5-5C20D22C1D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293734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69D389-4C4C-4FD7-9E6B-9F44477F0EB8}" type="datetime1">
              <a:rPr lang="en-US" smtClean="0"/>
              <a:t>11/27/2024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076ED0-0DB3-4879-AAE5-5C20D22C1D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325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0" r:id="rId1"/>
    <p:sldLayoutId id="2147484051" r:id="rId2"/>
    <p:sldLayoutId id="2147484052" r:id="rId3"/>
    <p:sldLayoutId id="2147484053" r:id="rId4"/>
    <p:sldLayoutId id="2147484054" r:id="rId5"/>
    <p:sldLayoutId id="2147484055" r:id="rId6"/>
    <p:sldLayoutId id="2147484056" r:id="rId7"/>
    <p:sldLayoutId id="2147484057" r:id="rId8"/>
    <p:sldLayoutId id="2147484058" r:id="rId9"/>
    <p:sldLayoutId id="2147484059" r:id="rId10"/>
    <p:sldLayoutId id="2147484060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8A34F71-9049-7792-69A1-C6746CCAD6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4138" y="1782618"/>
            <a:ext cx="7649680" cy="1690255"/>
          </a:xfrm>
        </p:spPr>
        <p:txBody>
          <a:bodyPr>
            <a:normAutofit/>
          </a:bodyPr>
          <a:lstStyle/>
          <a:p>
            <a:r>
              <a:rPr lang="ru-RU" sz="5400" dirty="0">
                <a:latin typeface="Cambria Math" panose="02040503050406030204" pitchFamily="18" charset="0"/>
                <a:ea typeface="Cambria Math" panose="02040503050406030204" pitchFamily="18" charset="0"/>
              </a:rPr>
              <a:t>Бисероплетение</a:t>
            </a:r>
          </a:p>
        </p:txBody>
      </p:sp>
      <p:sp>
        <p:nvSpPr>
          <p:cNvPr id="27" name="Объект 26">
            <a:extLst>
              <a:ext uri="{FF2B5EF4-FFF2-40B4-BE49-F238E27FC236}">
                <a16:creationId xmlns="" xmlns:a16="http://schemas.microsoft.com/office/drawing/2014/main" id="{5C92C7DD-F87E-3646-E06F-00A9809857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86400" y="5541818"/>
            <a:ext cx="6262253" cy="1052945"/>
          </a:xfrm>
        </p:spPr>
        <p:txBody>
          <a:bodyPr vert="horz" lIns="91440" tIns="45720" rIns="91440" bIns="45720" rtlCol="0" anchor="t">
            <a:normAutofit fontScale="92500"/>
          </a:bodyPr>
          <a:lstStyle/>
          <a:p>
            <a:r>
              <a:rPr lang="ru-RU" sz="2800" dirty="0" smtClean="0"/>
              <a:t>Работа</a:t>
            </a:r>
            <a:r>
              <a:rPr lang="ru-RU" sz="2800" dirty="0" smtClean="0"/>
              <a:t> ученицы 8 в класса, МАОУ СОШ № 39,г. Якутск Ефремовой Кристины</a:t>
            </a:r>
            <a:endParaRPr lang="ru-RU" sz="2800" dirty="0"/>
          </a:p>
        </p:txBody>
      </p:sp>
      <p:pic>
        <p:nvPicPr>
          <p:cNvPr id="1028" name="Picture 4" descr="https://avatars.mds.yandex.net/i?id=8f3b7beb774cf0002a51e2f5a93a5f5ad734d52d-12817767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909" y="3214253"/>
            <a:ext cx="3870036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100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E9A6D56-BF0E-6408-628F-66DFD2E9C1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6559" y="-576511"/>
            <a:ext cx="10077557" cy="1325563"/>
          </a:xfrm>
        </p:spPr>
        <p:txBody>
          <a:bodyPr/>
          <a:lstStyle/>
          <a:p>
            <a:r>
              <a:rPr lang="ru-RU" dirty="0"/>
              <a:t>Украшения в доме </a:t>
            </a:r>
          </a:p>
        </p:txBody>
      </p:sp>
      <p:pic>
        <p:nvPicPr>
          <p:cNvPr id="4" name="Объект 3" descr="Изображение выглядит как растение, бонсай, дерево, цветок&#10;&#10;Автоматически созданное описание">
            <a:extLst>
              <a:ext uri="{FF2B5EF4-FFF2-40B4-BE49-F238E27FC236}">
                <a16:creationId xmlns="" xmlns:a16="http://schemas.microsoft.com/office/drawing/2014/main" id="{8B4FB59F-367C-5C52-EAE8-7AF61B82C33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tretch/>
        </p:blipFill>
        <p:spPr>
          <a:xfrm>
            <a:off x="3706905" y="1825625"/>
            <a:ext cx="4778189" cy="4351338"/>
          </a:xfrm>
        </p:spPr>
      </p:pic>
      <p:pic>
        <p:nvPicPr>
          <p:cNvPr id="5" name="Рисунок 4" descr="Изображение выглядит как фиолетовый, цветок&#10;&#10;Автоматически созданное описание">
            <a:extLst>
              <a:ext uri="{FF2B5EF4-FFF2-40B4-BE49-F238E27FC236}">
                <a16:creationId xmlns="" xmlns:a16="http://schemas.microsoft.com/office/drawing/2014/main" id="{26B7751E-5AF6-49C1-1649-BAB178D7852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12" t="-12409" r="-1779" b="11679"/>
          <a:stretch/>
        </p:blipFill>
        <p:spPr>
          <a:xfrm>
            <a:off x="6808297" y="-504200"/>
            <a:ext cx="3799325" cy="3703362"/>
          </a:xfrm>
          <a:prstGeom prst="rect">
            <a:avLst/>
          </a:prstGeom>
        </p:spPr>
      </p:pic>
      <p:pic>
        <p:nvPicPr>
          <p:cNvPr id="6" name="Рисунок 5" descr="Изображение выглядит как бонсай, домашнее растение, Сажереция ярко-зеленая, растение&#10;&#10;Автоматически созданное описание">
            <a:extLst>
              <a:ext uri="{FF2B5EF4-FFF2-40B4-BE49-F238E27FC236}">
                <a16:creationId xmlns="" xmlns:a16="http://schemas.microsoft.com/office/drawing/2014/main" id="{CD4B93B3-0AD7-04A8-7D46-645018C3E8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13779" y="1693931"/>
            <a:ext cx="3641558" cy="4863599"/>
          </a:xfrm>
          <a:prstGeom prst="rect">
            <a:avLst/>
          </a:prstGeom>
        </p:spPr>
      </p:pic>
      <p:pic>
        <p:nvPicPr>
          <p:cNvPr id="7" name="Рисунок 6" descr="Изображение выглядит как домашнее растение, бонсай, цветочный горшок, Сажереция ярко-зеленая&#10;&#10;Автоматически созданное описание">
            <a:extLst>
              <a:ext uri="{FF2B5EF4-FFF2-40B4-BE49-F238E27FC236}">
                <a16:creationId xmlns="" xmlns:a16="http://schemas.microsoft.com/office/drawing/2014/main" id="{31D1E888-FBB1-1960-855C-B3F425BFFD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494" y="0"/>
            <a:ext cx="3721770" cy="5232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390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="" xmlns:a16="http://schemas.microsoft.com/office/drawing/2014/main" id="{CF75540D-56D4-336D-762A-3ED3CA16F3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402" y="-603248"/>
            <a:ext cx="10090925" cy="1325563"/>
          </a:xfrm>
        </p:spPr>
        <p:txBody>
          <a:bodyPr/>
          <a:lstStyle/>
          <a:p>
            <a:r>
              <a:rPr lang="ru-RU" dirty="0"/>
              <a:t>Практическая часть 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B6263C7-0F95-926D-DE5B-EF1DA008DA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4770" y="850834"/>
            <a:ext cx="10077557" cy="515325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3200" dirty="0"/>
              <a:t>Я бисероплетением начала увлекаться в 4 классе, для меня бисероплетение это как игра где надо собирать пазл но только смотря на схему. </a:t>
            </a:r>
          </a:p>
          <a:p>
            <a:r>
              <a:rPr lang="ru-RU" sz="3200" dirty="0"/>
              <a:t>Как по мне бисером заниматься </a:t>
            </a:r>
            <a:r>
              <a:rPr lang="ru-RU" sz="3200" dirty="0" smtClean="0"/>
              <a:t>интересно, </a:t>
            </a:r>
            <a:r>
              <a:rPr lang="ru-RU" sz="3200" dirty="0"/>
              <a:t>но становиться скучно из-за этого я либо песни слушая делаю или смотря разные интересные видео.</a:t>
            </a:r>
          </a:p>
          <a:p>
            <a:r>
              <a:rPr lang="ru-RU" sz="3200" dirty="0"/>
              <a:t>После того как я начала заниматься бисером я всегда </a:t>
            </a:r>
            <a:r>
              <a:rPr lang="ru-RU" sz="3200" dirty="0" smtClean="0"/>
              <a:t>знаю, </a:t>
            </a:r>
            <a:r>
              <a:rPr lang="ru-RU" sz="3200" dirty="0"/>
              <a:t>что дарить на дни рождения </a:t>
            </a:r>
            <a:r>
              <a:rPr lang="ru-RU" sz="3200" dirty="0" smtClean="0"/>
              <a:t>моим родственникам и друзьям, </a:t>
            </a:r>
            <a:r>
              <a:rPr lang="ru-RU" sz="3200" dirty="0"/>
              <a:t>только вот нужно искать схему в разных сайтах.</a:t>
            </a:r>
          </a:p>
        </p:txBody>
      </p:sp>
    </p:spTree>
    <p:extLst>
      <p:ext uri="{BB962C8B-B14F-4D97-AF65-F5344CB8AC3E}">
        <p14:creationId xmlns:p14="http://schemas.microsoft.com/office/powerpoint/2010/main" val="3358571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75709" y="787068"/>
            <a:ext cx="7527565" cy="1411187"/>
          </a:xfrm>
        </p:spPr>
        <p:txBody>
          <a:bodyPr/>
          <a:lstStyle/>
          <a:p>
            <a:r>
              <a:rPr lang="ru-RU" dirty="0" smtClean="0"/>
              <a:t>Мои работы</a:t>
            </a:r>
            <a:endParaRPr lang="ru-RU" dirty="0"/>
          </a:p>
        </p:txBody>
      </p:sp>
      <p:pic>
        <p:nvPicPr>
          <p:cNvPr id="2052" name="Picture 4" descr="https://avatars.mds.yandex.net/i?id=deacc2199739c4e8719cd328fb8ebcbd8014e485-10310841-images-thumbs&amp;n=1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168" y="2198255"/>
            <a:ext cx="4572000" cy="291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avatars.mds.yandex.net/i?id=8ffa18b4c36cc8aadda7ee9ae3298abfd0eca456-12497467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539" y="2131579"/>
            <a:ext cx="3724275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2821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112" y="185738"/>
            <a:ext cx="5762973" cy="322366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6485" y="101599"/>
            <a:ext cx="4449189" cy="424410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1745" y="3578224"/>
            <a:ext cx="4064001" cy="3279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28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801" y="259631"/>
            <a:ext cx="3915102" cy="354806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6379" y="259631"/>
            <a:ext cx="4592032" cy="354806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6344" y="3111643"/>
            <a:ext cx="4876302" cy="3672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999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767" y="259629"/>
            <a:ext cx="4075977" cy="417046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6646" y="259629"/>
            <a:ext cx="3619500" cy="554181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9200" y="3181350"/>
            <a:ext cx="4525107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83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46002" y="2133600"/>
            <a:ext cx="8201819" cy="2935187"/>
          </a:xfrm>
        </p:spPr>
        <p:txBody>
          <a:bodyPr/>
          <a:lstStyle/>
          <a:p>
            <a:r>
              <a:rPr lang="ru-RU" dirty="0" smtClean="0"/>
              <a:t>Спасибо за внимание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6071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6495915-C162-35A1-CEA0-4E1C7934DE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0800000" flipV="1">
            <a:off x="111297" y="-293684"/>
            <a:ext cx="10077557" cy="1013910"/>
          </a:xfrm>
        </p:spPr>
        <p:txBody>
          <a:bodyPr>
            <a:normAutofit/>
          </a:bodyPr>
          <a:lstStyle/>
          <a:p>
            <a:r>
              <a:rPr lang="ru-RU" dirty="0"/>
              <a:t>Про бисероплетение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2BCE4A7A-30F5-C2B5-6FAE-511DF2BB84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47" y="720227"/>
            <a:ext cx="11393326" cy="5323967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z="3200" dirty="0"/>
              <a:t>Бисероплетение - одно из самых увлекательных народных искусств, старинное и благородное, очень популярное в наше время. Всевозможные украшения, аксессуары, вышивка и плетение: изделиями из бисера полнятся не только гардеробы современных модниц-рукодельниц, но и коллекции "от кутюр" известных модельеров </a:t>
            </a:r>
          </a:p>
          <a:p>
            <a:r>
              <a:rPr lang="ru-RU" sz="3200" dirty="0"/>
              <a:t>Вы сумеете выполнить интересные вещи с помощью бисера, всего лишь овладев простейшей базовой техникой, ну а после, вооружившись терпением и вдохновением, запросто сможете выполнить более сложные изделия, такие как картины или панно.</a:t>
            </a:r>
          </a:p>
        </p:txBody>
      </p:sp>
    </p:spTree>
    <p:extLst>
      <p:ext uri="{BB962C8B-B14F-4D97-AF65-F5344CB8AC3E}">
        <p14:creationId xmlns:p14="http://schemas.microsoft.com/office/powerpoint/2010/main" val="972232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44F3285-291F-21BB-7C47-524A37184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138" y="-68510"/>
            <a:ext cx="10077557" cy="1325563"/>
          </a:xfrm>
        </p:spPr>
        <p:txBody>
          <a:bodyPr/>
          <a:lstStyle/>
          <a:p>
            <a:r>
              <a:rPr lang="ru-RU" dirty="0"/>
              <a:t>История появления бисера 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1D20E257-D601-6CD8-A847-530DE3931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138" y="1251886"/>
            <a:ext cx="11334188" cy="483241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2800" dirty="0"/>
              <a:t>История бисера началась почти шесть лет назад, в Древнем Египте, и назывался он в те времена "бурса", что в переводе с арабского обозначает "фальшивый жемчуг". По началу изготовление бисера выглядело довольно сложным: из стекломассы вытягивали нить и обвивали ею медный стержень. Далее стержень вынимали и в ручную обрабатывали каждую бусинку. Надо ли говорить, что процесс был долгим и трудоемким, да и стеклянные бусины выходили бесцветные и непрозрачными. Постепенно технологии изготовления совершенствовались, люди научились делать полупрозрачное, прозрачное и цветное стекло. </a:t>
            </a:r>
          </a:p>
        </p:txBody>
      </p:sp>
    </p:spTree>
    <p:extLst>
      <p:ext uri="{BB962C8B-B14F-4D97-AF65-F5344CB8AC3E}">
        <p14:creationId xmlns:p14="http://schemas.microsoft.com/office/powerpoint/2010/main" val="4090946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BFCC1AF-9A74-EE68-F055-0DAF876A7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1401" y="0"/>
            <a:ext cx="3986124" cy="869368"/>
          </a:xfrm>
        </p:spPr>
        <p:txBody>
          <a:bodyPr>
            <a:normAutofit/>
          </a:bodyPr>
          <a:lstStyle/>
          <a:p>
            <a:r>
              <a:rPr lang="ru-RU" sz="4000" dirty="0"/>
              <a:t>Виды бисера</a:t>
            </a:r>
          </a:p>
        </p:txBody>
      </p:sp>
      <p:pic>
        <p:nvPicPr>
          <p:cNvPr id="3" name="Объект 2">
            <a:extLst>
              <a:ext uri="{FF2B5EF4-FFF2-40B4-BE49-F238E27FC236}">
                <a16:creationId xmlns="" xmlns:a16="http://schemas.microsoft.com/office/drawing/2014/main" id="{4F0E81D9-F892-5F96-4DFF-15A2A14BDB8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0710" y="864201"/>
            <a:ext cx="3054414" cy="3308414"/>
          </a:xfr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0F86FF84-5207-CD03-2935-22902E49BC60}"/>
              </a:ext>
            </a:extLst>
          </p:cNvPr>
          <p:cNvSpPr txBox="1"/>
          <p:nvPr/>
        </p:nvSpPr>
        <p:spPr>
          <a:xfrm>
            <a:off x="180473" y="4630270"/>
            <a:ext cx="4057314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3200" dirty="0"/>
              <a:t>Матовый бисер </a:t>
            </a:r>
          </a:p>
        </p:txBody>
      </p:sp>
      <p:pic>
        <p:nvPicPr>
          <p:cNvPr id="6" name="Рисунок 5" descr="Изображение выглядит как безалкогольный напиток, синий, искусство, круг&#10;&#10;Автоматически созданное описание">
            <a:extLst>
              <a:ext uri="{FF2B5EF4-FFF2-40B4-BE49-F238E27FC236}">
                <a16:creationId xmlns="" xmlns:a16="http://schemas.microsoft.com/office/drawing/2014/main" id="{4ED2E013-0114-845F-65A3-30334F49FC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1216" y="868110"/>
            <a:ext cx="3303672" cy="330367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C9E02EC-1614-0C46-9AF3-31A89AE218EA}"/>
              </a:ext>
            </a:extLst>
          </p:cNvPr>
          <p:cNvSpPr txBox="1"/>
          <p:nvPr/>
        </p:nvSpPr>
        <p:spPr>
          <a:xfrm>
            <a:off x="9037053" y="4324684"/>
            <a:ext cx="2743200" cy="10772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3200" dirty="0"/>
              <a:t>Глянцевый бисер</a:t>
            </a:r>
          </a:p>
        </p:txBody>
      </p:sp>
      <p:pic>
        <p:nvPicPr>
          <p:cNvPr id="8" name="Рисунок 7" descr="Изображение выглядит как шаблон, искусство&#10;&#10;Автоматически созданное описание">
            <a:extLst>
              <a:ext uri="{FF2B5EF4-FFF2-40B4-BE49-F238E27FC236}">
                <a16:creationId xmlns="" xmlns:a16="http://schemas.microsoft.com/office/drawing/2014/main" id="{14CAAE78-BCDF-4262-6B7B-4C81B96B62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81721" y="862263"/>
            <a:ext cx="2728662" cy="3114843"/>
          </a:xfrm>
          <a:prstGeom prst="rect">
            <a:avLst/>
          </a:prstGeom>
        </p:spPr>
      </p:pic>
      <p:pic>
        <p:nvPicPr>
          <p:cNvPr id="5" name="Рисунок 4" descr="Изображение выглядит как бутылка, безалкогольный напиток, шаблон, искусство&#10;&#10;Автоматически созданное описание">
            <a:extLst>
              <a:ext uri="{FF2B5EF4-FFF2-40B4-BE49-F238E27FC236}">
                <a16:creationId xmlns="" xmlns:a16="http://schemas.microsoft.com/office/drawing/2014/main" id="{2D3D9C62-F892-2E9A-7F02-3A03E2C19D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20106" y="1427079"/>
            <a:ext cx="2727160" cy="338889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2B2BAC75-59B5-EB96-8E25-25594CCB6008}"/>
              </a:ext>
            </a:extLst>
          </p:cNvPr>
          <p:cNvSpPr txBox="1"/>
          <p:nvPr/>
        </p:nvSpPr>
        <p:spPr>
          <a:xfrm>
            <a:off x="3776579" y="4812629"/>
            <a:ext cx="4170946" cy="10772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3200" dirty="0"/>
              <a:t>Цилиндрический бисер</a:t>
            </a:r>
          </a:p>
        </p:txBody>
      </p:sp>
    </p:spTree>
    <p:extLst>
      <p:ext uri="{BB962C8B-B14F-4D97-AF65-F5344CB8AC3E}">
        <p14:creationId xmlns:p14="http://schemas.microsoft.com/office/powerpoint/2010/main" val="451293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E434D24-001F-7C2A-01A7-85C6DA6D17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21823" y="82755"/>
            <a:ext cx="3488942" cy="799981"/>
          </a:xfrm>
        </p:spPr>
        <p:txBody>
          <a:bodyPr/>
          <a:lstStyle/>
          <a:p>
            <a:r>
              <a:rPr lang="ru-RU" dirty="0"/>
              <a:t>Виды бисера</a:t>
            </a:r>
          </a:p>
        </p:txBody>
      </p:sp>
      <p:pic>
        <p:nvPicPr>
          <p:cNvPr id="3" name="Объект 2" descr="Изображение выглядит как керамический, керамическая посуда, фарфор&#10;&#10;Автоматически созданное описание">
            <a:extLst>
              <a:ext uri="{FF2B5EF4-FFF2-40B4-BE49-F238E27FC236}">
                <a16:creationId xmlns="" xmlns:a16="http://schemas.microsoft.com/office/drawing/2014/main" id="{4B769075-3ADB-8D1C-5C1A-EE066F512F8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12612" y="1190004"/>
            <a:ext cx="3800339" cy="3553995"/>
          </a:xfrm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016AEA33-5C0B-987F-27AC-16B95C318A7A}"/>
              </a:ext>
            </a:extLst>
          </p:cNvPr>
          <p:cNvSpPr txBox="1"/>
          <p:nvPr/>
        </p:nvSpPr>
        <p:spPr>
          <a:xfrm>
            <a:off x="748631" y="5146841"/>
            <a:ext cx="3176824" cy="10772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3200" dirty="0"/>
              <a:t>Фарфоровый бисер </a:t>
            </a:r>
          </a:p>
        </p:txBody>
      </p:sp>
      <p:pic>
        <p:nvPicPr>
          <p:cNvPr id="7" name="Рисунок 6" descr="Изображение выглядит как Бусы, Модный аксессуар, Изготовление ювелирных изделий, бусы&#10;&#10;Автоматически созданное описание">
            <a:extLst>
              <a:ext uri="{FF2B5EF4-FFF2-40B4-BE49-F238E27FC236}">
                <a16:creationId xmlns="" xmlns:a16="http://schemas.microsoft.com/office/drawing/2014/main" id="{8A9974FE-12D1-8BC6-8FC1-036488726B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9053" y="1138105"/>
            <a:ext cx="4810526" cy="360589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DB74E888-BD6B-02E6-A651-C479C9B436F6}"/>
              </a:ext>
            </a:extLst>
          </p:cNvPr>
          <p:cNvSpPr txBox="1"/>
          <p:nvPr/>
        </p:nvSpPr>
        <p:spPr>
          <a:xfrm>
            <a:off x="6737684" y="5146840"/>
            <a:ext cx="4931895" cy="10772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3200" dirty="0"/>
              <a:t>Бисер из натуральных камней</a:t>
            </a:r>
          </a:p>
        </p:txBody>
      </p:sp>
    </p:spTree>
    <p:extLst>
      <p:ext uri="{BB962C8B-B14F-4D97-AF65-F5344CB8AC3E}">
        <p14:creationId xmlns:p14="http://schemas.microsoft.com/office/powerpoint/2010/main" val="1514984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B88EA9E-E772-AA87-55D3-181B678332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57964" y="230909"/>
            <a:ext cx="3799183" cy="718669"/>
          </a:xfrm>
        </p:spPr>
        <p:txBody>
          <a:bodyPr/>
          <a:lstStyle/>
          <a:p>
            <a:r>
              <a:rPr lang="ru-RU" dirty="0"/>
              <a:t>Виды бисера 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C84DC3CE-620A-77BF-EEA1-D66BD0B02E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7860" y="1412458"/>
            <a:ext cx="4125844" cy="2707440"/>
          </a:xfrm>
        </p:spPr>
      </p:pic>
      <p:pic>
        <p:nvPicPr>
          <p:cNvPr id="7" name="Рисунок 6" descr="Изображение выглядит как Цвет Majorelle blue, Цвет электрик, Кобальтовая синь, синий&#10;&#10;Автоматически созданное описание">
            <a:extLst>
              <a:ext uri="{FF2B5EF4-FFF2-40B4-BE49-F238E27FC236}">
                <a16:creationId xmlns="" xmlns:a16="http://schemas.microsoft.com/office/drawing/2014/main" id="{27784098-FB8E-41AF-844A-EC485FFA14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665" y="1456487"/>
            <a:ext cx="4237790" cy="2794670"/>
          </a:xfrm>
          <a:prstGeom prst="rect">
            <a:avLst/>
          </a:prstGeom>
        </p:spPr>
      </p:pic>
      <p:pic>
        <p:nvPicPr>
          <p:cNvPr id="8" name="Рисунок 7" descr="Изображение выглядит как бутылка, синий, пластик&#10;&#10;Автоматически созданное описание">
            <a:extLst>
              <a:ext uri="{FF2B5EF4-FFF2-40B4-BE49-F238E27FC236}">
                <a16:creationId xmlns="" xmlns:a16="http://schemas.microsoft.com/office/drawing/2014/main" id="{DAFBDD7B-CAB8-3622-F4BB-22ECD70BC2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829" y="3437356"/>
            <a:ext cx="3338763" cy="325855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58F19396-57E7-FCB6-B43E-2B37646CD7D4}"/>
              </a:ext>
            </a:extLst>
          </p:cNvPr>
          <p:cNvSpPr txBox="1"/>
          <p:nvPr/>
        </p:nvSpPr>
        <p:spPr>
          <a:xfrm>
            <a:off x="167105" y="4251157"/>
            <a:ext cx="2743200" cy="10772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3200" dirty="0"/>
              <a:t>Стеклярус ровный 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DDFCCBEA-5818-655C-BA0B-929262F33984}"/>
              </a:ext>
            </a:extLst>
          </p:cNvPr>
          <p:cNvSpPr txBox="1"/>
          <p:nvPr/>
        </p:nvSpPr>
        <p:spPr>
          <a:xfrm>
            <a:off x="5313947" y="2626894"/>
            <a:ext cx="2743200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3200" dirty="0"/>
              <a:t>Рубка 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E936D69B-2F19-48FB-86E6-1522ACE6E723}"/>
              </a:ext>
            </a:extLst>
          </p:cNvPr>
          <p:cNvSpPr txBox="1"/>
          <p:nvPr/>
        </p:nvSpPr>
        <p:spPr>
          <a:xfrm>
            <a:off x="8802255" y="4251157"/>
            <a:ext cx="2690576" cy="10772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3200" dirty="0"/>
              <a:t>Стеклярус витой </a:t>
            </a:r>
          </a:p>
        </p:txBody>
      </p:sp>
    </p:spTree>
    <p:extLst>
      <p:ext uri="{BB962C8B-B14F-4D97-AF65-F5344CB8AC3E}">
        <p14:creationId xmlns:p14="http://schemas.microsoft.com/office/powerpoint/2010/main" val="1840346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43BF928-7D2A-CC17-49B7-99610180E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1710" y="-110837"/>
            <a:ext cx="9956799" cy="895927"/>
          </a:xfrm>
        </p:spPr>
        <p:txBody>
          <a:bodyPr>
            <a:normAutofit/>
          </a:bodyPr>
          <a:lstStyle/>
          <a:p>
            <a:r>
              <a:rPr lang="ru-RU" dirty="0"/>
              <a:t>Что можно сделать из бисера</a:t>
            </a:r>
          </a:p>
        </p:txBody>
      </p:sp>
      <p:pic>
        <p:nvPicPr>
          <p:cNvPr id="4" name="Объект 3" descr="Изображение выглядит как игрушка, плюш, Мягкая игрушка, мультфильм&#10;&#10;Автоматически созданное описание">
            <a:extLst>
              <a:ext uri="{FF2B5EF4-FFF2-40B4-BE49-F238E27FC236}">
                <a16:creationId xmlns="" xmlns:a16="http://schemas.microsoft.com/office/drawing/2014/main" id="{237B4D2F-998D-D312-E906-2C7C554E60D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9252" y="997885"/>
            <a:ext cx="5070064" cy="3549045"/>
          </a:xfrm>
        </p:spPr>
      </p:pic>
      <p:pic>
        <p:nvPicPr>
          <p:cNvPr id="5" name="Рисунок 4" descr="Изображение выглядит как игрушка, мультфильм, Фигурка животного&#10;&#10;Автоматически созданное описание">
            <a:extLst>
              <a:ext uri="{FF2B5EF4-FFF2-40B4-BE49-F238E27FC236}">
                <a16:creationId xmlns="" xmlns:a16="http://schemas.microsoft.com/office/drawing/2014/main" id="{27DC4BF5-70FB-58FA-EF9F-3A79A8E833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1241" y="854241"/>
            <a:ext cx="3491833" cy="3531938"/>
          </a:xfrm>
          <a:prstGeom prst="rect">
            <a:avLst/>
          </a:prstGeom>
        </p:spPr>
      </p:pic>
      <p:pic>
        <p:nvPicPr>
          <p:cNvPr id="6" name="Рисунок 5" descr="Изображение выглядит как игрушка, удержание, медведь, апельсин&#10;&#10;Автоматически созданное описание">
            <a:extLst>
              <a:ext uri="{FF2B5EF4-FFF2-40B4-BE49-F238E27FC236}">
                <a16:creationId xmlns="" xmlns:a16="http://schemas.microsoft.com/office/drawing/2014/main" id="{1B9CB34B-B77C-1B17-AE01-E15BC36206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4503" y="1645987"/>
            <a:ext cx="3282783" cy="435476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A7C1FE-648D-991E-3497-5F640BCE6EC3}"/>
              </a:ext>
            </a:extLst>
          </p:cNvPr>
          <p:cNvSpPr txBox="1"/>
          <p:nvPr/>
        </p:nvSpPr>
        <p:spPr>
          <a:xfrm>
            <a:off x="1316789" y="5233737"/>
            <a:ext cx="4146884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ru-RU" sz="4800" err="1"/>
              <a:t>Амигуруми</a:t>
            </a:r>
            <a:endParaRPr lang="ru-RU" sz="4800"/>
          </a:p>
        </p:txBody>
      </p:sp>
    </p:spTree>
    <p:extLst>
      <p:ext uri="{BB962C8B-B14F-4D97-AF65-F5344CB8AC3E}">
        <p14:creationId xmlns:p14="http://schemas.microsoft.com/office/powerpoint/2010/main" val="733859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03A126E-13A6-D764-F084-8E8918331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28243" y="-332509"/>
            <a:ext cx="10077557" cy="1068193"/>
          </a:xfrm>
        </p:spPr>
        <p:txBody>
          <a:bodyPr/>
          <a:lstStyle/>
          <a:p>
            <a:r>
              <a:rPr lang="ru-RU" dirty="0"/>
              <a:t>Украшения </a:t>
            </a:r>
          </a:p>
        </p:txBody>
      </p:sp>
      <p:pic>
        <p:nvPicPr>
          <p:cNvPr id="4" name="Объект 3" descr="Изображение выглядит как Модный аксессуар, ожерелье, Ювелирные изделия, ювелирные украшения&#10;&#10;Автоматически созданное описание">
            <a:extLst>
              <a:ext uri="{FF2B5EF4-FFF2-40B4-BE49-F238E27FC236}">
                <a16:creationId xmlns="" xmlns:a16="http://schemas.microsoft.com/office/drawing/2014/main" id="{95A04B36-0A2B-B45A-C91D-74B1CFA7EF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1544" y="481136"/>
            <a:ext cx="4906446" cy="3295045"/>
          </a:xfrm>
        </p:spPr>
      </p:pic>
      <p:pic>
        <p:nvPicPr>
          <p:cNvPr id="5" name="Рисунок 4" descr="Изображение выглядит как Модный аксессуар, Ювелирные изделия, гвоздь, Блеск&#10;&#10;Автоматически созданное описание">
            <a:extLst>
              <a:ext uri="{FF2B5EF4-FFF2-40B4-BE49-F238E27FC236}">
                <a16:creationId xmlns="" xmlns:a16="http://schemas.microsoft.com/office/drawing/2014/main" id="{2065FEE0-8BE7-F5A6-B056-CFF4D36425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5868" y="201587"/>
            <a:ext cx="3815514" cy="4497305"/>
          </a:xfrm>
          <a:prstGeom prst="rect">
            <a:avLst/>
          </a:prstGeom>
        </p:spPr>
      </p:pic>
      <p:pic>
        <p:nvPicPr>
          <p:cNvPr id="8" name="Рисунок 7" descr="Изображение выглядит как Модный аксессуар, Ювелирные изделия, ювелирные украшения, Побрякушки&#10;&#10;Автоматически созданное описание">
            <a:extLst>
              <a:ext uri="{FF2B5EF4-FFF2-40B4-BE49-F238E27FC236}">
                <a16:creationId xmlns="" xmlns:a16="http://schemas.microsoft.com/office/drawing/2014/main" id="{026D2171-4E57-AB52-38E0-5BFE1415ED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5040" y="3388493"/>
            <a:ext cx="4344738" cy="3392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585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53DE6B7-16DD-67DF-76D6-441D7849DB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83927" y="-1669"/>
            <a:ext cx="10077557" cy="603669"/>
          </a:xfrm>
        </p:spPr>
        <p:txBody>
          <a:bodyPr>
            <a:normAutofit fontScale="90000"/>
          </a:bodyPr>
          <a:lstStyle/>
          <a:p>
            <a:r>
              <a:rPr lang="ru-RU" dirty="0"/>
              <a:t>Виды техники бисероплетения </a:t>
            </a:r>
          </a:p>
        </p:txBody>
      </p:sp>
      <p:pic>
        <p:nvPicPr>
          <p:cNvPr id="21" name="Рисунок 20" descr="Изображение выглядит как текст, рождественская елка, вышивка&#10;&#10;Автоматически созданное описание">
            <a:extLst>
              <a:ext uri="{FF2B5EF4-FFF2-40B4-BE49-F238E27FC236}">
                <a16:creationId xmlns="" xmlns:a16="http://schemas.microsoft.com/office/drawing/2014/main" id="{BD3279FC-5045-4749-7623-5A347D2CD2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736" y="721894"/>
            <a:ext cx="10895263" cy="6136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680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</TotalTime>
  <Words>191</Words>
  <Application>Microsoft Office PowerPoint</Application>
  <PresentationFormat>Широкоэкранный</PresentationFormat>
  <Paragraphs>29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Cambria Math</vt:lpstr>
      <vt:lpstr>Тема Office</vt:lpstr>
      <vt:lpstr>Бисероплетение</vt:lpstr>
      <vt:lpstr>Про бисероплетение</vt:lpstr>
      <vt:lpstr>История появления бисера </vt:lpstr>
      <vt:lpstr>Виды бисера</vt:lpstr>
      <vt:lpstr>Виды бисера</vt:lpstr>
      <vt:lpstr>Виды бисера </vt:lpstr>
      <vt:lpstr>Что можно сделать из бисера</vt:lpstr>
      <vt:lpstr>Украшения </vt:lpstr>
      <vt:lpstr>Виды техники бисероплетения </vt:lpstr>
      <vt:lpstr>Украшения в доме </vt:lpstr>
      <vt:lpstr>Практическая часть </vt:lpstr>
      <vt:lpstr>Мои работы</vt:lpstr>
      <vt:lpstr>Презентация PowerPoint</vt:lpstr>
      <vt:lpstr>Презентация PowerPoint</vt:lpstr>
      <vt:lpstr>Презентация PowerPoint</vt:lpstr>
      <vt:lpstr>Спасибо за внимание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>Учетная запись Майкрософт</cp:lastModifiedBy>
  <cp:revision>725</cp:revision>
  <dcterms:created xsi:type="dcterms:W3CDTF">2023-10-23T13:36:32Z</dcterms:created>
  <dcterms:modified xsi:type="dcterms:W3CDTF">2024-11-27T12:23:18Z</dcterms:modified>
</cp:coreProperties>
</file>