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0" d="100"/>
          <a:sy n="120" d="100"/>
        </p:scale>
        <p:origin x="-137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3EEC-3C4E-4756-B87F-CA3E1A42ED5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496A-A9DC-4DA0-A9BD-11B64DFD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3EEC-3C4E-4756-B87F-CA3E1A42ED5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496A-A9DC-4DA0-A9BD-11B64DFD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3EEC-3C4E-4756-B87F-CA3E1A42ED5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496A-A9DC-4DA0-A9BD-11B64DFDB69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3EEC-3C4E-4756-B87F-CA3E1A42ED5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496A-A9DC-4DA0-A9BD-11B64DFDB6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3EEC-3C4E-4756-B87F-CA3E1A42ED5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496A-A9DC-4DA0-A9BD-11B64DFD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3EEC-3C4E-4756-B87F-CA3E1A42ED5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496A-A9DC-4DA0-A9BD-11B64DFDB6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3EEC-3C4E-4756-B87F-CA3E1A42ED5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496A-A9DC-4DA0-A9BD-11B64DFD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3EEC-3C4E-4756-B87F-CA3E1A42ED5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496A-A9DC-4DA0-A9BD-11B64DFD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3EEC-3C4E-4756-B87F-CA3E1A42ED5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496A-A9DC-4DA0-A9BD-11B64DFDB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3EEC-3C4E-4756-B87F-CA3E1A42ED5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496A-A9DC-4DA0-A9BD-11B64DFDB6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3EEC-3C4E-4756-B87F-CA3E1A42ED5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496A-A9DC-4DA0-A9BD-11B64DFDB6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0833EEC-3C4E-4756-B87F-CA3E1A42ED5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E04496A-A9DC-4DA0-A9BD-11B64DFDB6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8376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 детский сад «Радуга» </a:t>
            </a:r>
            <a:r>
              <a:rPr lang="ru-RU" sz="2400" b="1" dirty="0" err="1" smtClean="0">
                <a:solidFill>
                  <a:srgbClr val="002060"/>
                </a:solidFill>
              </a:rPr>
              <a:t>с.Шея</a:t>
            </a:r>
            <a:r>
              <a:rPr lang="ru-RU" sz="2400" b="1" dirty="0" smtClean="0">
                <a:solidFill>
                  <a:srgbClr val="002060"/>
                </a:solidFill>
              </a:rPr>
              <a:t> МР «</a:t>
            </a:r>
            <a:r>
              <a:rPr lang="ru-RU" sz="2400" b="1" dirty="0" err="1" smtClean="0">
                <a:solidFill>
                  <a:srgbClr val="002060"/>
                </a:solidFill>
              </a:rPr>
              <a:t>Сунтарский</a:t>
            </a:r>
            <a:r>
              <a:rPr lang="ru-RU" sz="2400" b="1" dirty="0" smtClean="0">
                <a:solidFill>
                  <a:srgbClr val="002060"/>
                </a:solidFill>
              </a:rPr>
              <a:t> улус (район) Республика Саха (Якутия).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428868"/>
            <a:ext cx="6400800" cy="2000264"/>
          </a:xfrm>
        </p:spPr>
        <p:txBody>
          <a:bodyPr>
            <a:normAutofit/>
          </a:bodyPr>
          <a:lstStyle/>
          <a:p>
            <a:r>
              <a:rPr lang="ru-RU" sz="4000" b="1" i="1" dirty="0" err="1" smtClean="0">
                <a:solidFill>
                  <a:srgbClr val="FF0000"/>
                </a:solidFill>
              </a:rPr>
              <a:t>Лэпбук</a:t>
            </a:r>
            <a:r>
              <a:rPr lang="ru-RU" sz="4000" b="1" i="1" dirty="0" smtClean="0">
                <a:solidFill>
                  <a:srgbClr val="FF0000"/>
                </a:solidFill>
              </a:rPr>
              <a:t> по развитие речи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Якутский язык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4214818"/>
            <a:ext cx="434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Работы: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Максимова Наталия Николаевна учитель-логопед, </a:t>
            </a:r>
            <a:r>
              <a:rPr lang="ru-RU" sz="2000" b="1" dirty="0" smtClean="0">
                <a:solidFill>
                  <a:srgbClr val="002060"/>
                </a:solidFill>
              </a:rPr>
              <a:t>Степанова Любовь Николаевна старший </a:t>
            </a:r>
            <a:r>
              <a:rPr lang="ru-RU" sz="2000" b="1" dirty="0" smtClean="0">
                <a:solidFill>
                  <a:srgbClr val="002060"/>
                </a:solidFill>
              </a:rPr>
              <a:t>воспитатель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  <a:r>
              <a:rPr lang="ru-RU" sz="2000" b="1" dirty="0" smtClean="0">
                <a:solidFill>
                  <a:srgbClr val="002060"/>
                </a:solidFill>
              </a:rPr>
              <a:t> Архангельская </a:t>
            </a:r>
            <a:r>
              <a:rPr lang="ru-RU" sz="2000" b="1" dirty="0" smtClean="0">
                <a:solidFill>
                  <a:srgbClr val="002060"/>
                </a:solidFill>
              </a:rPr>
              <a:t>Нарыйа Михайловна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воспитатель средней </a:t>
            </a:r>
            <a:r>
              <a:rPr lang="ru-RU" sz="2000" b="1" dirty="0" smtClean="0">
                <a:solidFill>
                  <a:srgbClr val="002060"/>
                </a:solidFill>
              </a:rPr>
              <a:t>группы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5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620688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</a:rPr>
              <a:t>1 блок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Правильное произношение дифтонгов</a:t>
            </a:r>
          </a:p>
        </p:txBody>
      </p:sp>
      <p:pic>
        <p:nvPicPr>
          <p:cNvPr id="1028" name="Picture 4" descr="C:\Users\нарыйа арх\Downloads\IMG_2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06365" y="1145054"/>
            <a:ext cx="6165016" cy="462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64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22044" y="536968"/>
            <a:ext cx="3626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</a:rPr>
              <a:t>2 блок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Читаем якутские сказки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Развиваем дыхательные мышцы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Закрепляем гласные и согласные звуки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Отгадываем загадки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C:\Users\нарыйа арх\Downloads\IMG_2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5230" y="1268211"/>
            <a:ext cx="5960285" cy="447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08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08625" y="764704"/>
            <a:ext cx="37678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</a:rPr>
              <a:t>3 блок</a:t>
            </a:r>
          </a:p>
          <a:p>
            <a:pPr algn="just"/>
            <a:r>
              <a:rPr lang="ru-RU" sz="2400" dirty="0" smtClean="0">
                <a:solidFill>
                  <a:srgbClr val="7030A0"/>
                </a:solidFill>
              </a:rPr>
              <a:t>Игра «Гуляем по правильной дорожке» цель: развивать мелкую моторику рук, учить правильному произношению звуков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3076" name="Picture 4" descr="C:\Users\нарыйа арх\Downloads\IMG_2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15659" y="1138192"/>
            <a:ext cx="5700182" cy="4275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48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0042" y="908720"/>
            <a:ext cx="3870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4 блок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Дети учатся рассказывать по картинке 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Читаем считалки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100" name="Picture 4" descr="C:\Users\нарыйа арх\Downloads\IMG_26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06976" y="1095275"/>
            <a:ext cx="6223265" cy="4667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31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6457" y="537321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Общий вид </a:t>
            </a:r>
            <a:r>
              <a:rPr lang="ru-RU" sz="2400" b="1" dirty="0" err="1" smtClean="0">
                <a:solidFill>
                  <a:srgbClr val="7030A0"/>
                </a:solidFill>
              </a:rPr>
              <a:t>лэпбука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124" name="Picture 4" descr="C:\Users\нарыйа арх\Downloads\IMG_26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166" y="836713"/>
            <a:ext cx="8489668" cy="4259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73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02636"/>
            <a:ext cx="8229600" cy="125272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754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153</TotalTime>
  <Words>105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Муниципальное бюджетное дошкольное образовательное учреждение детский сад «Радуга» с.Шея МР «Сунтарский улус (район) Республика Саха (Якутия).</vt:lpstr>
      <vt:lpstr>Слайд 2</vt:lpstr>
      <vt:lpstr>Слайд 3</vt:lpstr>
      <vt:lpstr>Слайд 4</vt:lpstr>
      <vt:lpstr>Слайд 5</vt:lpstr>
      <vt:lpstr>Слайд 6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«Радуга» с.Шея МР «Сунтарский улус (район) Республика Саха (Якутия).</dc:title>
  <dc:creator>нарыйа арх</dc:creator>
  <cp:lastModifiedBy>Степанова Любовь Ник</cp:lastModifiedBy>
  <cp:revision>17</cp:revision>
  <dcterms:created xsi:type="dcterms:W3CDTF">2020-11-15T12:02:15Z</dcterms:created>
  <dcterms:modified xsi:type="dcterms:W3CDTF">2023-02-06T03:33:16Z</dcterms:modified>
</cp:coreProperties>
</file>