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4" r:id="rId10"/>
    <p:sldId id="261" r:id="rId11"/>
    <p:sldId id="273" r:id="rId12"/>
    <p:sldId id="266" r:id="rId13"/>
    <p:sldId id="267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6B6CC-C0D7-45FC-8B37-621CFD65179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22390-E3C4-4D24-B800-EA1E76E675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58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2390-E3C4-4D24-B800-EA1E76E675B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46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2390-E3C4-4D24-B800-EA1E76E675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49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2390-E3C4-4D24-B800-EA1E76E675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58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2390-E3C4-4D24-B800-EA1E76E675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78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527" y="548680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Республиканский творческий конкурс, посвященный к Году чтения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в системе образования Республики Саха(Якутия)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«Чтение. Библиотека. Творчество»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мин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аргыстарым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Толордо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Игорь,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Дүллүкү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  оскуолатын   </a:t>
            </a:r>
          </a:p>
          <a:p>
            <a:pPr lvl="8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кылааһын үөрэнээччитэ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ah-RU" sz="1600" dirty="0" smtClean="0">
                <a:latin typeface="Times New Roman"/>
                <a:cs typeface="Times New Roman"/>
              </a:rPr>
              <a:t>Y</a:t>
            </a:r>
            <a:r>
              <a:rPr lang="ru-RU" sz="1600" dirty="0" err="1" smtClean="0">
                <a:latin typeface="Times New Roman"/>
                <a:cs typeface="Times New Roman"/>
              </a:rPr>
              <a:t>өһээ Бүлүү улууһа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8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Салайда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Софронова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Иосифовна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lvl="8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кылаас салайааччыта.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20210113_1157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3" t="-3745" r="1628" b="-5260"/>
          <a:stretch/>
        </p:blipFill>
        <p:spPr bwMode="auto">
          <a:xfrm>
            <a:off x="611559" y="2839530"/>
            <a:ext cx="3632079" cy="401847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6047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2" t="10872" b="31487"/>
          <a:stretch/>
        </p:blipFill>
        <p:spPr bwMode="auto">
          <a:xfrm>
            <a:off x="4782263" y="3294990"/>
            <a:ext cx="1837551" cy="25092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268">
            <a:off x="3489341" y="4376722"/>
            <a:ext cx="1180312" cy="17442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93" r="3112" b="19795"/>
          <a:stretch/>
        </p:blipFill>
        <p:spPr bwMode="auto">
          <a:xfrm rot="21160087">
            <a:off x="7707292" y="4374565"/>
            <a:ext cx="1198604" cy="16594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18" t="19456" r="3182" b="18801"/>
          <a:stretch/>
        </p:blipFill>
        <p:spPr bwMode="auto">
          <a:xfrm rot="21115658">
            <a:off x="6522764" y="4349049"/>
            <a:ext cx="1155032" cy="16795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4" t="20142" r="6293" b="19623"/>
          <a:stretch/>
        </p:blipFill>
        <p:spPr bwMode="auto">
          <a:xfrm rot="21089654">
            <a:off x="4665309" y="4430558"/>
            <a:ext cx="1152961" cy="16844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07704" y="604267"/>
            <a:ext cx="527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Математиканы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сөбүлүүбүн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470" b="20342"/>
          <a:stretch/>
        </p:blipFill>
        <p:spPr bwMode="auto">
          <a:xfrm>
            <a:off x="1479494" y="1288266"/>
            <a:ext cx="2376265" cy="176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35" t="33540" r="13128" b="44545"/>
          <a:stretch/>
        </p:blipFill>
        <p:spPr bwMode="auto">
          <a:xfrm>
            <a:off x="5013817" y="1301760"/>
            <a:ext cx="2793492" cy="174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85" b="36563"/>
          <a:stretch/>
        </p:blipFill>
        <p:spPr bwMode="auto">
          <a:xfrm>
            <a:off x="866693" y="3708400"/>
            <a:ext cx="1800933" cy="207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127" y="5799713"/>
            <a:ext cx="2331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«Вилюйские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олимпиады» -11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41789" y="6076712"/>
            <a:ext cx="2871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«Смарт Кенгуру» - 46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5544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лево 23"/>
          <p:cNvSpPr/>
          <p:nvPr/>
        </p:nvSpPr>
        <p:spPr>
          <a:xfrm>
            <a:off x="1980996" y="3555670"/>
            <a:ext cx="1631350" cy="652101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04267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Бириэмэни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көрдөрөр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чыыһылаларым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638090" y="2470230"/>
            <a:ext cx="1008112" cy="886157"/>
          </a:xfrm>
          <a:prstGeom prst="actionButtonHom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4818695" y="1508586"/>
            <a:ext cx="1355821" cy="629141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913" y="2192489"/>
            <a:ext cx="867545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Б» м. 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2332387" y="1519920"/>
            <a:ext cx="1279960" cy="652101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4722" y="1823157"/>
            <a:ext cx="1060675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Оскуола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1665397" y="2083838"/>
            <a:ext cx="1946949" cy="652101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820642" y="2106798"/>
            <a:ext cx="1778492" cy="629141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788024" y="2678210"/>
            <a:ext cx="2179649" cy="629141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84178" y="3401646"/>
            <a:ext cx="901209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«А» м.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94951" y="2756393"/>
            <a:ext cx="939681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«М» м.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99134" y="1617056"/>
            <a:ext cx="1254324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Бэкээринэ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788024" y="3252580"/>
            <a:ext cx="2506927" cy="629141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983" y="3697055"/>
            <a:ext cx="1368152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2529" y="4547679"/>
            <a:ext cx="840358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 </a:t>
            </a:r>
            <a:endParaRPr lang="ru-RU" dirty="0"/>
          </a:p>
        </p:txBody>
      </p:sp>
      <p:sp>
        <p:nvSpPr>
          <p:cNvPr id="25" name="Стрелка влево 24"/>
          <p:cNvSpPr/>
          <p:nvPr/>
        </p:nvSpPr>
        <p:spPr>
          <a:xfrm>
            <a:off x="1992699" y="4406295"/>
            <a:ext cx="1631349" cy="652101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5234" y="5301009"/>
            <a:ext cx="953851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Кулууп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21372" y="4909884"/>
            <a:ext cx="1124026" cy="6463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Эбээ,эһээ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endParaRPr lang="ru-RU" b="1" dirty="0"/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4553279" y="4406295"/>
            <a:ext cx="3012177" cy="1521261"/>
          </a:xfrm>
          <a:prstGeom prst="rightArrowCallout">
            <a:avLst>
              <a:gd name="adj1" fmla="val 27614"/>
              <a:gd name="adj2" fmla="val 25000"/>
              <a:gd name="adj3" fmla="val 9315"/>
              <a:gd name="adj4" fmla="val 877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Сатыы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ыһын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Массыынанан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1665397" y="5159625"/>
            <a:ext cx="1958651" cy="652101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941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34" grpId="0" animBg="1"/>
      <p:bldP spid="5" grpId="0" animBg="1"/>
      <p:bldP spid="7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6" grpId="0" animBg="1"/>
      <p:bldP spid="17" grpId="0" animBg="1"/>
      <p:bldP spid="25" grpId="0" animBg="1"/>
      <p:bldP spid="27" grpId="0" animBg="1"/>
      <p:bldP spid="28" grpId="0" animBg="1"/>
      <p:bldP spid="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Изображения\лето 2011\2011-08-20 11.43.17.jpg"/>
          <p:cNvPicPr/>
          <p:nvPr/>
        </p:nvPicPr>
        <p:blipFill>
          <a:blip r:embed="rId2" cstate="print"/>
          <a:srcRect l="-407" t="2521" r="-54" b="40390"/>
          <a:stretch>
            <a:fillRect/>
          </a:stretch>
        </p:blipFill>
        <p:spPr bwMode="auto">
          <a:xfrm>
            <a:off x="3420442" y="1296422"/>
            <a:ext cx="23751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Төрөөбүт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дойдум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Дүллүкү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363" y="2985367"/>
            <a:ext cx="81752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Дүллүкү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нэ</a:t>
            </a:r>
            <a:r>
              <a:rPr lang="ru-RU" dirty="0" err="1" smtClean="0">
                <a:latin typeface="Times New Roman"/>
                <a:ea typeface="Times New Roman" pitchFamily="18" charset="0"/>
                <a:cs typeface="Times New Roman"/>
              </a:rPr>
              <a:t>һилиэгэ</a:t>
            </a:r>
            <a:r>
              <a:rPr lang="ru-RU" dirty="0">
                <a:latin typeface="Times New Roman"/>
                <a:ea typeface="Times New Roman" pitchFamily="18" charset="0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 pitchFamily="18" charset="0"/>
                <a:cs typeface="Times New Roman"/>
              </a:rPr>
              <a:t>1911</a:t>
            </a:r>
            <a:r>
              <a:rPr lang="ru-RU" dirty="0">
                <a:latin typeface="Times New Roman"/>
                <a:ea typeface="Times New Roman" pitchFamily="18" charset="0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 pitchFamily="18" charset="0"/>
                <a:cs typeface="Times New Roman"/>
              </a:rPr>
              <a:t>сыллаахха</a:t>
            </a:r>
            <a:r>
              <a:rPr lang="ru-RU" dirty="0" smtClean="0">
                <a:latin typeface="Times New Roman"/>
                <a:ea typeface="Times New Roman" pitchFamily="18" charset="0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 pitchFamily="18" charset="0"/>
                <a:cs typeface="Times New Roman"/>
              </a:rPr>
              <a:t>от </a:t>
            </a:r>
            <a:r>
              <a:rPr lang="ru-RU" dirty="0" err="1" smtClean="0">
                <a:latin typeface="Times New Roman"/>
                <a:ea typeface="Times New Roman" pitchFamily="18" charset="0"/>
                <a:cs typeface="Times New Roman"/>
              </a:rPr>
              <a:t>ыйын</a:t>
            </a:r>
            <a:r>
              <a:rPr lang="ru-RU" dirty="0" smtClean="0">
                <a:latin typeface="Times New Roman"/>
                <a:ea typeface="Times New Roman" pitchFamily="18" charset="0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 pitchFamily="18" charset="0"/>
                <a:cs typeface="Times New Roman"/>
              </a:rPr>
              <a:t>2</a:t>
            </a:r>
            <a:r>
              <a:rPr lang="ru-RU" dirty="0" smtClean="0">
                <a:latin typeface="Times New Roman"/>
                <a:ea typeface="Times New Roman" pitchFamily="18" charset="0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 pitchFamily="18" charset="0"/>
                <a:cs typeface="Times New Roman"/>
              </a:rPr>
              <a:t>күнүгэр</a:t>
            </a:r>
            <a:r>
              <a:rPr lang="ru-RU" dirty="0" smtClean="0">
                <a:latin typeface="Times New Roman"/>
                <a:ea typeface="Times New Roman" pitchFamily="18" charset="0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 pitchFamily="18" charset="0"/>
                <a:cs typeface="Times New Roman"/>
              </a:rPr>
              <a:t>тэриллибит</a:t>
            </a:r>
            <a:r>
              <a:rPr lang="ru-RU" dirty="0" smtClean="0">
                <a:latin typeface="Times New Roman"/>
                <a:ea typeface="Times New Roman" pitchFamily="18" charset="0"/>
                <a:cs typeface="Times New Roman"/>
              </a:rPr>
              <a:t>.</a:t>
            </a:r>
          </a:p>
          <a:p>
            <a:pPr algn="just"/>
            <a:endParaRPr lang="ru-RU" dirty="0" smtClean="0">
              <a:latin typeface="Times New Roman"/>
              <a:ea typeface="Times New Roman" pitchFamily="18" charset="0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Быйыл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сааһын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бэлиэтиэҕэ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Сирин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иэнэ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56,2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dirty="0" err="1" smtClean="0">
                <a:latin typeface="Times New Roman"/>
                <a:cs typeface="Times New Roman"/>
              </a:rPr>
              <a:t>һ</a:t>
            </a:r>
            <a:r>
              <a:rPr lang="ru-RU" dirty="0" smtClean="0">
                <a:latin typeface="Times New Roman"/>
                <a:cs typeface="Times New Roman"/>
              </a:rPr>
              <a:t>. га.</a:t>
            </a:r>
          </a:p>
          <a:p>
            <a:pPr algn="just"/>
            <a:endParaRPr lang="ru-RU" dirty="0" smtClean="0">
              <a:latin typeface="Times New Roman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6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нэһилиэги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кытта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быысаһар</a:t>
            </a:r>
            <a:r>
              <a:rPr lang="ru-RU" dirty="0">
                <a:latin typeface="Times New Roman"/>
                <a:cs typeface="Times New Roman"/>
              </a:rPr>
              <a:t>: </a:t>
            </a:r>
            <a:r>
              <a:rPr lang="ru-RU" dirty="0" err="1" smtClean="0">
                <a:latin typeface="Times New Roman"/>
                <a:cs typeface="Times New Roman"/>
              </a:rPr>
              <a:t>Кырыкый</a:t>
            </a:r>
            <a:r>
              <a:rPr lang="ru-RU" dirty="0" smtClean="0">
                <a:latin typeface="Times New Roman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cs typeface="Times New Roman"/>
              </a:rPr>
              <a:t>Хомустаах</a:t>
            </a:r>
            <a:r>
              <a:rPr lang="ru-RU" dirty="0" smtClean="0">
                <a:latin typeface="Times New Roman"/>
                <a:cs typeface="Times New Roman"/>
              </a:rPr>
              <a:t>, Нам, Хоро, </a:t>
            </a:r>
            <a:r>
              <a:rPr lang="ru-RU" dirty="0" err="1" smtClean="0">
                <a:latin typeface="Times New Roman"/>
                <a:cs typeface="Times New Roman"/>
              </a:rPr>
              <a:t>Оҥхой</a:t>
            </a:r>
            <a:r>
              <a:rPr lang="ru-RU" dirty="0" smtClean="0">
                <a:latin typeface="Times New Roman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cs typeface="Times New Roman"/>
              </a:rPr>
              <a:t>Далыр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ru-RU" dirty="0" smtClean="0">
              <a:latin typeface="Times New Roman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Нэһилиэнньэтин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ахсаана</a:t>
            </a:r>
            <a:r>
              <a:rPr lang="ru-RU" dirty="0" smtClean="0">
                <a:latin typeface="Times New Roman"/>
                <a:cs typeface="Times New Roman"/>
              </a:rPr>
              <a:t>: </a:t>
            </a:r>
            <a:r>
              <a:rPr lang="ru-RU" b="1" dirty="0" smtClean="0">
                <a:latin typeface="Times New Roman"/>
                <a:cs typeface="Times New Roman"/>
              </a:rPr>
              <a:t>1 259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киһи</a:t>
            </a:r>
            <a:r>
              <a:rPr lang="ru-RU" dirty="0" smtClean="0">
                <a:latin typeface="Times New Roman"/>
                <a:cs typeface="Times New Roman"/>
              </a:rPr>
              <a:t> (</a:t>
            </a:r>
            <a:r>
              <a:rPr lang="ru-RU" b="1" dirty="0" smtClean="0">
                <a:latin typeface="Times New Roman"/>
                <a:cs typeface="Times New Roman"/>
              </a:rPr>
              <a:t>2010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сыл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биэрэпиһинэн</a:t>
            </a:r>
            <a:r>
              <a:rPr lang="ru-RU" dirty="0" smtClean="0">
                <a:latin typeface="Times New Roman"/>
                <a:cs typeface="Times New Roman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1947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Temp\Rar$DIa0.308\IMAG0483.jpg"/>
          <p:cNvPicPr/>
          <p:nvPr/>
        </p:nvPicPr>
        <p:blipFill>
          <a:blip r:embed="rId3">
            <a:lum bright="20000" contrast="10000"/>
          </a:blip>
          <a:srcRect t="47227" r="52439" b="30770"/>
          <a:stretch>
            <a:fillRect/>
          </a:stretch>
        </p:blipFill>
        <p:spPr bwMode="auto">
          <a:xfrm>
            <a:off x="1504772" y="908720"/>
            <a:ext cx="616036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8610" y="3284984"/>
            <a:ext cx="76526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Нэһилиэккэ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балыыһа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оскуола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интернат,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детсад,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кулууп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почта,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маҕаһыын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Дойдум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уратыта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уһуннаах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үрэх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Чыыйык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Арыылаах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Боруллуолаах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Арҕаа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үрэх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саамай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кырдьаҕас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олохтооҕо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саастаах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Евдокимова Елена Федоровна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олорор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39157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536661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Times New Roman" pitchFamily="18" charset="0"/>
                <a:cs typeface="Times New Roman"/>
              </a:rPr>
              <a:t>үмүк: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7" y="1049955"/>
            <a:ext cx="776538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Билиҥҥи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кэмҥэ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суолтата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үрдээтэ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көмөтүнэн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көрдөрүү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Тулабар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наардаан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чинчийэн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маннык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түмүккэ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кэллим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туһунан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элбэх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дьиктини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саҥаны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тулатыгар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олоҕун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кэпсииллэр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эбит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олоҕун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аргыһа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улахан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суолталаах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Оҕолоор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эһиги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тулалыыр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чыыһылаларгытын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болҕойон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көрүҥ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эрэллээх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доҕор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оҥостуҥ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көмөтүнэн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быһаарыллар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Картинки по запросу &quot;милые смайлики без надписей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5313">
            <a:off x="6283303" y="5184827"/>
            <a:ext cx="1898483" cy="97653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32" t="69560" r="43968" b="10133"/>
          <a:stretch/>
        </p:blipFill>
        <p:spPr bwMode="auto">
          <a:xfrm>
            <a:off x="3184030" y="4841804"/>
            <a:ext cx="1410539" cy="14380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20079376">
            <a:off x="2719156" y="5018093"/>
            <a:ext cx="569387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4777" y="5214572"/>
            <a:ext cx="569387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 rot="442665">
            <a:off x="8014106" y="5018094"/>
            <a:ext cx="569387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079376">
            <a:off x="5842096" y="4787639"/>
            <a:ext cx="569387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676342">
            <a:off x="4582660" y="4942074"/>
            <a:ext cx="569387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987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Картинки по запросу &quot;милые смайлики без надписей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50706">
            <a:off x="1177985" y="3229857"/>
            <a:ext cx="2570182" cy="13220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35696" y="191500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ҕомтоҕут иһин махтанабын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Картинки по запросу &quot;милые смайлики без надписей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24121">
            <a:off x="5375365" y="4585459"/>
            <a:ext cx="2654487" cy="15194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079376">
            <a:off x="830921" y="2449655"/>
            <a:ext cx="569387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 rot="941991">
            <a:off x="2178383" y="4837331"/>
            <a:ext cx="569387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27887">
            <a:off x="3609303" y="2890982"/>
            <a:ext cx="569387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079376">
            <a:off x="4967840" y="4977016"/>
            <a:ext cx="569387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941991">
            <a:off x="7687367" y="3627573"/>
            <a:ext cx="569387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687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729126"/>
            <a:ext cx="430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Тоҕо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теманы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таллым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2718" y="2574196"/>
            <a:ext cx="7601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биһиги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арахсыспат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аргыспыт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хаһан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ҕо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буолбутун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билэбит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дуо?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аайы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көрөр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чыыһылаларбыт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кэпсииллэрий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11" descr="Картинки по запросу &quot;милые смайлики без надписей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6874">
            <a:off x="6981215" y="2993287"/>
            <a:ext cx="1547664" cy="796083"/>
          </a:xfrm>
          <a:prstGeom prst="rect">
            <a:avLst/>
          </a:prstGeom>
          <a:noFill/>
        </p:spPr>
      </p:pic>
      <p:pic>
        <p:nvPicPr>
          <p:cNvPr id="9" name="Picture 14" descr="Картинки по запросу &quot;смайлики символами мордашки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8381">
            <a:off x="7193910" y="5270292"/>
            <a:ext cx="1122274" cy="1122274"/>
          </a:xfrm>
          <a:prstGeom prst="rect">
            <a:avLst/>
          </a:prstGeom>
          <a:noFill/>
        </p:spPr>
      </p:pic>
      <p:pic>
        <p:nvPicPr>
          <p:cNvPr id="10" name="Picture 12" descr="Картинки по запросу &quot;смайлики символами мордашки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31617">
            <a:off x="6014434" y="5374505"/>
            <a:ext cx="1003537" cy="100353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09" t="44072" r="37267" b="31569"/>
          <a:stretch/>
        </p:blipFill>
        <p:spPr bwMode="auto">
          <a:xfrm>
            <a:off x="754214" y="668316"/>
            <a:ext cx="1755245" cy="1737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5663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Үлэм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сыала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Чыыhыла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олоҕор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суолтатын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арыйыы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Соруктара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Чыыhыла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хайдах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хаhан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үѳскээбитин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үѳрэтии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0" lvl="3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Олоҕум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кэрчиктэрин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көрдөрүү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828800" lvl="3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Тулабар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көрөр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чыыһылаларбын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наардааһын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 descr="MCj04377970000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294305" flipH="1">
            <a:off x="7019060" y="1397707"/>
            <a:ext cx="1456988" cy="121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2" t="16347" r="41940" b="57633"/>
          <a:stretch/>
        </p:blipFill>
        <p:spPr bwMode="auto">
          <a:xfrm>
            <a:off x="323528" y="4437112"/>
            <a:ext cx="1912871" cy="1894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8690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571" y="106118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Үлэм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сабаҕалааһына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санаабар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үлэм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түмүгүнэн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киhи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олоҕор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суолтата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улахан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буоларын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билиэм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саныыбын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6" descr="Картинки по запросу &quot;смайлики символами мордашки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0074">
            <a:off x="5255285" y="4030858"/>
            <a:ext cx="1754627" cy="14154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32" t="69560" r="43968" b="10133"/>
          <a:stretch/>
        </p:blipFill>
        <p:spPr bwMode="auto">
          <a:xfrm>
            <a:off x="2195736" y="3212976"/>
            <a:ext cx="2210938" cy="2254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7969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548680"/>
            <a:ext cx="469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үөскээһиннэрэ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8904" y="1826470"/>
            <a:ext cx="4351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Былыргы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үйэтинээҕи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дьоннор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аһыыр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төһө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тиийиэхтээҕин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суоттуу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үөрэммиттэр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Хаһан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барыахтаахтарын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былаанныыр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эбиттэр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ахсааны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суоттуурга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бэйэтэ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үөрэппит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lum bright="6000" contrast="36000"/>
          </a:blip>
          <a:srcRect l="9520"/>
          <a:stretch/>
        </p:blipFill>
        <p:spPr bwMode="auto">
          <a:xfrm>
            <a:off x="550905" y="1484784"/>
            <a:ext cx="3577694" cy="326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42905" t="4248" r="32416" b="80711"/>
          <a:stretch>
            <a:fillRect/>
          </a:stretch>
        </p:blipFill>
        <p:spPr bwMode="auto">
          <a:xfrm>
            <a:off x="673668" y="5476635"/>
            <a:ext cx="936501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2421" y="5518139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8" name="Picture 2" descr="D:\20210113_1157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838" t="34316" r="35896" b="55161"/>
          <a:stretch/>
        </p:blipFill>
        <p:spPr bwMode="auto">
          <a:xfrm>
            <a:off x="2051720" y="5586875"/>
            <a:ext cx="1174538" cy="571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57568" y="552447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/>
          <a:srcRect l="4054" t="63878" r="57602" b="3937"/>
          <a:stretch>
            <a:fillRect/>
          </a:stretch>
        </p:blipFill>
        <p:spPr bwMode="auto">
          <a:xfrm>
            <a:off x="4050503" y="5326168"/>
            <a:ext cx="476802" cy="103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48726" y="5518139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57000" y="551222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56376" y="552447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6" cstate="print"/>
          <a:srcRect l="44342" r="21115" b="69263"/>
          <a:stretch>
            <a:fillRect/>
          </a:stretch>
        </p:blipFill>
        <p:spPr bwMode="auto">
          <a:xfrm>
            <a:off x="5785394" y="5326168"/>
            <a:ext cx="464014" cy="103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 cstate="print"/>
          <a:srcRect l="40541" t="32285" r="18919" b="36526"/>
          <a:stretch>
            <a:fillRect/>
          </a:stretch>
        </p:blipFill>
        <p:spPr bwMode="auto">
          <a:xfrm>
            <a:off x="7449702" y="5326168"/>
            <a:ext cx="545237" cy="103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9158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055" y="54867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Араас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дойдулар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дьикти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чыыһылалаахтар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r="55164"/>
          <a:stretch/>
        </p:blipFill>
        <p:spPr>
          <a:xfrm>
            <a:off x="5788241" y="1886571"/>
            <a:ext cx="1808095" cy="13984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90579" y="1442855"/>
            <a:ext cx="3043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Америкаҕа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түмүктэрэ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199" y="1442855"/>
            <a:ext cx="360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Былыргы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Египеткэ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кэрдиистэр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8004" y="3743475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Былыргы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Вавилоҥҥа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кэрдиистэр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2179" y="3746773"/>
            <a:ext cx="3811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Майя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племятыгар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точкалар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сурааһын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уонна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lum bright="-6000" contrast="42000"/>
          </a:blip>
          <a:srcRect l="7618" r="5663" b="17354"/>
          <a:stretch/>
        </p:blipFill>
        <p:spPr>
          <a:xfrm>
            <a:off x="4732805" y="4512052"/>
            <a:ext cx="3918965" cy="12573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lum contrast="66000"/>
          </a:blip>
          <a:srcRect/>
          <a:stretch>
            <a:fillRect/>
          </a:stretch>
        </p:blipFill>
        <p:spPr>
          <a:xfrm>
            <a:off x="664024" y="4509120"/>
            <a:ext cx="3601145" cy="14478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 l="19167" t="11168" r="60344" b="54677"/>
          <a:stretch>
            <a:fillRect/>
          </a:stretch>
        </p:blipFill>
        <p:spPr bwMode="auto">
          <a:xfrm>
            <a:off x="812414" y="2086281"/>
            <a:ext cx="648739" cy="99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 l="53850" t="9474" r="28792" b="56372"/>
          <a:stretch>
            <a:fillRect/>
          </a:stretch>
        </p:blipFill>
        <p:spPr bwMode="auto">
          <a:xfrm>
            <a:off x="1838362" y="2086281"/>
            <a:ext cx="549611" cy="99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/>
          <a:srcRect l="19167" t="43628" r="54013" b="32460"/>
          <a:stretch>
            <a:fillRect/>
          </a:stretch>
        </p:blipFill>
        <p:spPr bwMode="auto">
          <a:xfrm>
            <a:off x="2772506" y="2086282"/>
            <a:ext cx="1248052" cy="99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81434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/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41" y="1317712"/>
            <a:ext cx="3018567" cy="1463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4" name="Прямоугольник 3"/>
          <p:cNvSpPr/>
          <p:nvPr/>
        </p:nvSpPr>
        <p:spPr>
          <a:xfrm>
            <a:off x="5705958" y="525443"/>
            <a:ext cx="2688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Россияҕа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буукуба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үрдүгэр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«титло» 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lum bright="-6000" contrast="90000"/>
          </a:blip>
          <a:srcRect l="2449" r="2472"/>
          <a:stretch/>
        </p:blipFill>
        <p:spPr bwMode="auto">
          <a:xfrm>
            <a:off x="719572" y="1457250"/>
            <a:ext cx="4422157" cy="106377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9572" y="802442"/>
            <a:ext cx="428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Былыргы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Римҥэ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туруору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палочкалар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46987" y="342900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0   1   2   3   4   5   6   7   8  9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690" b="65021"/>
          <a:stretch/>
        </p:blipFill>
        <p:spPr bwMode="auto">
          <a:xfrm>
            <a:off x="540946" y="5168131"/>
            <a:ext cx="4066281" cy="90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26" t="31848" r="13178" b="58111"/>
          <a:stretch/>
        </p:blipFill>
        <p:spPr bwMode="auto">
          <a:xfrm>
            <a:off x="5487741" y="5393110"/>
            <a:ext cx="1404170" cy="45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26" t="21713" r="7892" b="68198"/>
          <a:stretch/>
        </p:blipFill>
        <p:spPr bwMode="auto">
          <a:xfrm>
            <a:off x="6991198" y="5401609"/>
            <a:ext cx="1515110" cy="4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25104" y="3059668"/>
            <a:ext cx="270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Билиҥҥи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6665" y="4644568"/>
            <a:ext cx="282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Индийскэй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61250" y="4690734"/>
            <a:ext cx="2897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Арабскай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муннуктаан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биэрбиттэр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247186" y="4644568"/>
            <a:ext cx="1116901" cy="40618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5962335" y="4067688"/>
            <a:ext cx="649852" cy="40618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494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6777" y="548680"/>
            <a:ext cx="5385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Олоҕум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кэрчиктэрин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29042" t="4618" r="10741" b="31527"/>
          <a:stretch>
            <a:fillRect/>
          </a:stretch>
        </p:blipFill>
        <p:spPr bwMode="auto">
          <a:xfrm>
            <a:off x="611560" y="1196752"/>
            <a:ext cx="2160240" cy="2348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15816" y="1196752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балаҕан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күнүгэр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төрөөбүтүм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ыйбар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дьоммун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билэр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буолбуппун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ыйбыттан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олорор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ыйбыттан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үнэр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эбиппин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ыйбар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хаампытым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сааспар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мама», «папа»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диэбиппин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сааспар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кэпсэтэр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буолбуппун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сааспар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оскуолаҕа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киирбитим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кылааска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сыанаҕа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үөрэнэбин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саастаахпын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62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20688"/>
            <a:ext cx="4869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Дьиэбэр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көрсөр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чыыһылаларым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Дьиэм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аадырыһа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аатынан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уулусса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дээх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дьиэтэ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Кэтэх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хаһаайыстыбаҕа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сылгылаахпыт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куоскалаахпыт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ыйдаах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ыттаахпыт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саастаах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Техникабыт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массыына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трактор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билэбин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миэнэ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964 420 69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</a:p>
          <a:p>
            <a:pPr lvl="1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аҕам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8 964 415 57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pPr lvl="1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ийэм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8 964 426 73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l="32811" t="30237" r="29871" b="30237"/>
          <a:stretch/>
        </p:blipFill>
        <p:spPr bwMode="auto">
          <a:xfrm flipH="1">
            <a:off x="5861904" y="1368190"/>
            <a:ext cx="1963850" cy="17972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7084" t="549" r="7564" b="15179"/>
          <a:stretch/>
        </p:blipFill>
        <p:spPr bwMode="auto">
          <a:xfrm>
            <a:off x="5147550" y="3717032"/>
            <a:ext cx="3240873" cy="192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808930" y="3179026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Биһиги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бары 6-быт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80713" y="5916766"/>
            <a:ext cx="332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Оҕолор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4-пүт,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эдьиийдээхпин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69287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2260</TotalTime>
  <Words>581</Words>
  <Application>Microsoft Office PowerPoint</Application>
  <PresentationFormat>Экран (4:3)</PresentationFormat>
  <Paragraphs>160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Сайына Софронова</dc:creator>
  <cp:lastModifiedBy>Мария</cp:lastModifiedBy>
  <cp:revision>87</cp:revision>
  <dcterms:created xsi:type="dcterms:W3CDTF">2021-02-17T13:26:45Z</dcterms:created>
  <dcterms:modified xsi:type="dcterms:W3CDTF">2022-12-20T08:49:40Z</dcterms:modified>
</cp:coreProperties>
</file>