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1" r:id="rId3"/>
    <p:sldId id="292" r:id="rId4"/>
    <p:sldId id="273" r:id="rId5"/>
    <p:sldId id="276" r:id="rId6"/>
    <p:sldId id="285" r:id="rId7"/>
    <p:sldId id="278" r:id="rId8"/>
    <p:sldId id="277" r:id="rId9"/>
    <p:sldId id="281" r:id="rId10"/>
    <p:sldId id="280" r:id="rId11"/>
    <p:sldId id="270" r:id="rId12"/>
    <p:sldId id="263" r:id="rId13"/>
    <p:sldId id="282" r:id="rId14"/>
    <p:sldId id="283" r:id="rId15"/>
    <p:sldId id="284" r:id="rId16"/>
    <p:sldId id="286" r:id="rId17"/>
    <p:sldId id="289" r:id="rId18"/>
    <p:sldId id="287" r:id="rId19"/>
    <p:sldId id="290" r:id="rId20"/>
    <p:sldId id="291" r:id="rId21"/>
    <p:sldId id="288" r:id="rId22"/>
    <p:sldId id="266" r:id="rId23"/>
    <p:sldId id="260" r:id="rId2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4" autoAdjust="0"/>
    <p:restoredTop sz="94660"/>
  </p:normalViewPr>
  <p:slideViewPr>
    <p:cSldViewPr>
      <p:cViewPr varScale="1">
        <p:scale>
          <a:sx n="81" d="100"/>
          <a:sy n="81" d="100"/>
        </p:scale>
        <p:origin x="-143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C9963-9A71-487D-BAC7-91CA70F18366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4F9BA-7147-43C5-ABDD-B5AF0ECBA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\Desktop\Tuvinskaya_pesnya_Daglaryim%20(qmusic.me).mp3" TargetMode="Externa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\Desktop\Tuvinskaya_pesnya_Daglaryim%20(qmusic.me).mp3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1705.jpg"/>
          <p:cNvPicPr/>
          <p:nvPr/>
        </p:nvPicPr>
        <p:blipFill>
          <a:blip r:embed="rId2" cstate="print"/>
          <a:srcRect t="13274" b="8095"/>
          <a:stretch>
            <a:fillRect/>
          </a:stretch>
        </p:blipFill>
        <p:spPr bwMode="auto">
          <a:xfrm>
            <a:off x="1" y="0"/>
            <a:ext cx="9144000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232.jpg"/>
          <p:cNvPicPr/>
          <p:nvPr/>
        </p:nvPicPr>
        <p:blipFill>
          <a:blip r:embed="rId2" cstate="print"/>
          <a:srcRect t="19823"/>
          <a:stretch>
            <a:fillRect/>
          </a:stretch>
        </p:blipFill>
        <p:spPr bwMode="auto">
          <a:xfrm>
            <a:off x="0" y="0"/>
            <a:ext cx="92155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baran_zima_roga_78115_3840x24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943191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Чечек\Saved Games\Desktop\пиал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1038"/>
            <a:ext cx="41764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49" y="764704"/>
            <a:ext cx="429577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050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5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87154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6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845.jpg"/>
          <p:cNvPicPr/>
          <p:nvPr/>
        </p:nvPicPr>
        <p:blipFill>
          <a:blip r:embed="rId2" cstate="print"/>
          <a:srcRect t="10265"/>
          <a:stretch>
            <a:fillRect/>
          </a:stretch>
        </p:blipFill>
        <p:spPr bwMode="auto">
          <a:xfrm>
            <a:off x="285720" y="0"/>
            <a:ext cx="8572560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3042.jpg"/>
          <p:cNvPicPr/>
          <p:nvPr/>
        </p:nvPicPr>
        <p:blipFill>
          <a:blip r:embed="rId2" cstate="print"/>
          <a:srcRect t="23005"/>
          <a:stretch>
            <a:fillRect/>
          </a:stretch>
        </p:blipFill>
        <p:spPr bwMode="auto">
          <a:xfrm>
            <a:off x="1" y="1"/>
            <a:ext cx="9143999" cy="657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C:\Users\Админ\Desktop\39449233.jpg"/>
          <p:cNvPicPr>
            <a:picLocks/>
          </p:cNvPicPr>
          <p:nvPr/>
        </p:nvPicPr>
        <p:blipFill>
          <a:blip r:embed="rId3" cstate="print"/>
          <a:srcRect t="16461" r="52109" b="201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uvinskaya_pesnya_Daglaryim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7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1720.jpg"/>
          <p:cNvPicPr/>
          <p:nvPr/>
        </p:nvPicPr>
        <p:blipFill>
          <a:blip r:embed="rId2" cstate="print"/>
          <a:srcRect t="20531"/>
          <a:stretch>
            <a:fillRect/>
          </a:stretch>
        </p:blipFill>
        <p:spPr bwMode="auto">
          <a:xfrm>
            <a:off x="-214346" y="0"/>
            <a:ext cx="935834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1720.jpg"/>
          <p:cNvPicPr/>
          <p:nvPr/>
        </p:nvPicPr>
        <p:blipFill>
          <a:blip r:embed="rId2" cstate="print"/>
          <a:srcRect t="20531"/>
          <a:stretch>
            <a:fillRect/>
          </a:stretch>
        </p:blipFill>
        <p:spPr bwMode="auto">
          <a:xfrm>
            <a:off x="-214346" y="0"/>
            <a:ext cx="935834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31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50" y="214290"/>
            <a:ext cx="892975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9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sus\Documents\Фото 2019-2020у.г\НОД Кызыл-оол, Саорыглар\20200323_163300.jpg"/>
          <p:cNvPicPr/>
          <p:nvPr/>
        </p:nvPicPr>
        <p:blipFill>
          <a:blip r:embed="rId2" cstate="print"/>
          <a:srcRect t="12035"/>
          <a:stretch>
            <a:fillRect/>
          </a:stretch>
        </p:blipFill>
        <p:spPr bwMode="auto">
          <a:xfrm>
            <a:off x="214282" y="0"/>
            <a:ext cx="8715436" cy="657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24351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3" descr="C:\Users\Админ\Desktop\39449233.jpg"/>
          <p:cNvPicPr>
            <a:picLocks/>
          </p:cNvPicPr>
          <p:nvPr/>
        </p:nvPicPr>
        <p:blipFill>
          <a:blip r:embed="rId3" cstate="print"/>
          <a:srcRect t="16461" r="52109" b="201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uvinskaya_pesnya_Daglaryim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700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115.jpg"/>
          <p:cNvPicPr/>
          <p:nvPr/>
        </p:nvPicPr>
        <p:blipFill>
          <a:blip r:embed="rId2" cstate="print"/>
          <a:srcRect t="27611"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00-n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4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sus\Documents\Фото 2019-2020у.г\НОД Кызыл-оол, Саорыглар\20200323_162124.jpg"/>
          <p:cNvPicPr/>
          <p:nvPr/>
        </p:nvPicPr>
        <p:blipFill>
          <a:blip r:embed="rId2" cstate="print"/>
          <a:srcRect t="29735"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2aa5cd8ec353d0b9caa4ff69f1b9ff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0002" b="11749"/>
          <a:stretch>
            <a:fillRect/>
          </a:stretch>
        </p:blipFill>
        <p:spPr>
          <a:xfrm>
            <a:off x="0" y="0"/>
            <a:ext cx="4355976" cy="3140968"/>
          </a:xfrm>
        </p:spPr>
      </p:pic>
      <p:pic>
        <p:nvPicPr>
          <p:cNvPr id="7" name="Рисунок 6" descr="C:\Users\Админ\Desktop\3643879_0.jpg"/>
          <p:cNvPicPr/>
          <p:nvPr/>
        </p:nvPicPr>
        <p:blipFill>
          <a:blip r:embed="rId3" cstate="print"/>
          <a:srcRect t="21482" b="16576"/>
          <a:stretch>
            <a:fillRect/>
          </a:stretch>
        </p:blipFill>
        <p:spPr bwMode="auto">
          <a:xfrm>
            <a:off x="0" y="3501008"/>
            <a:ext cx="4355976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700-nw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11960" y="1052736"/>
            <a:ext cx="4248472" cy="4536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user_file_569913185c598_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813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5204680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0</Words>
  <Application>Microsoft Office PowerPoint</Application>
  <PresentationFormat>Экран (4:3)</PresentationFormat>
  <Paragraphs>0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АЗИЯНА</cp:lastModifiedBy>
  <cp:revision>33</cp:revision>
  <dcterms:created xsi:type="dcterms:W3CDTF">2020-01-20T13:49:37Z</dcterms:created>
  <dcterms:modified xsi:type="dcterms:W3CDTF">2022-02-18T02:13:33Z</dcterms:modified>
</cp:coreProperties>
</file>