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1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7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5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2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9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3187-4A3B-4C89-B9E7-A4AA7C5091CA}" type="datetimeFigureOut">
              <a:rPr lang="ru-RU" smtClean="0"/>
              <a:t>ср 19.03.25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AA67-4E73-4E75-B224-FF195DB8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6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32"/>
            <a:ext cx="9143999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792" y="332656"/>
            <a:ext cx="7192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small" dirty="0"/>
              <a:t>Муниципальное бюджетное дошкольное образовательное </a:t>
            </a:r>
            <a:r>
              <a:rPr lang="ru-RU" b="1" cap="small" dirty="0" smtClean="0"/>
              <a:t>учреждение</a:t>
            </a:r>
          </a:p>
          <a:p>
            <a:pPr algn="ctr"/>
            <a:r>
              <a:rPr lang="ru-RU" b="1" cap="small" dirty="0" smtClean="0"/>
              <a:t> </a:t>
            </a:r>
            <a:r>
              <a:rPr lang="ru-RU" b="1" cap="small" dirty="0"/>
              <a:t>«Детский сад общеразвивающего вида с приоритетным осуществлением </a:t>
            </a:r>
            <a:endParaRPr lang="ru-RU" b="1" cap="small" dirty="0" smtClean="0"/>
          </a:p>
          <a:p>
            <a:pPr algn="ctr"/>
            <a:r>
              <a:rPr lang="ru-RU" b="1" cap="small" dirty="0" smtClean="0"/>
              <a:t>деятельности </a:t>
            </a:r>
            <a:r>
              <a:rPr lang="ru-RU" b="1" cap="small" dirty="0"/>
              <a:t>по художественно-эстетическому </a:t>
            </a:r>
            <a:r>
              <a:rPr lang="ru-RU" b="1" cap="small" dirty="0" smtClean="0"/>
              <a:t>развитию</a:t>
            </a:r>
          </a:p>
          <a:p>
            <a:pPr algn="ctr"/>
            <a:r>
              <a:rPr lang="ru-RU" b="1" cap="small" dirty="0" smtClean="0"/>
              <a:t> </a:t>
            </a:r>
            <a:r>
              <a:rPr lang="ru-RU" b="1" cap="small" dirty="0"/>
              <a:t>детей «Журавлик» МР «Алданский район» РС(Я</a:t>
            </a:r>
            <a:r>
              <a:rPr lang="ru-RU" b="1" cap="small" dirty="0" smtClean="0"/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524" y="1749408"/>
            <a:ext cx="8381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Программа кружка «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по сенсорному развитию детей 2-3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705747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Черных Наталья Романовна.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Нижний Куранах 2025год.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6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84092"/>
              </p:ext>
            </p:extLst>
          </p:nvPr>
        </p:nvGraphicFramePr>
        <p:xfrm>
          <a:off x="359533" y="105486"/>
          <a:ext cx="8424936" cy="6647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февраля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Одежда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«Оденем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куклу»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«Выложи по образцу».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картинок по теме «Одежда» и название, какого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цвета.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нужно куколке красавице?». И/у «Будь внимательным».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февраля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Одежда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«Разные варежки и шапки, шарфы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«Спрячь шарик в ладошках».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сортировочным ящиком с прорезями. Д/и «Разные варежки и шапки,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шарфы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/у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«Спрячь шарик в ладошках».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сортировочным ящиком с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прорезями.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«Кому какой?». И/у «Разрезная картинка».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февраля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Обувь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«Парные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картинки»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«Двойняшки».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«Парные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картинки»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«Двойняшки».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марта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Машины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«Найди что-нибудь круглое». Д/и «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Здравствуй,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паровозик».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Хороводная игра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«Ровным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кругом».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«Подбери машинку по цвету». Кубики «Построй, как я».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марта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Машины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«Будь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внимательным»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«Кому какой?».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«Большие и маленькие мячики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«Машины»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марта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«Двойняшки».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«Найди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вазу»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«Кому какой?» И/у «Разрезная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картинка»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сортировочным ящиком с прорезями разной формы.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марта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«Найди такой же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цветок»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«Спрячь шарик в ладошках».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«Весна»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«Двойняшки».  И/у «Разрезная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картинка»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/игра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«Запомни свой цвет».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Мебель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«Будь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внимательным»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«Стол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стул»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«Разложи по росту».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«Найди пару». Работа с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конструктором.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«На столе»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6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Мебель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«Найди такой же шкаф».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/игра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«Запомни свой цвет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сортировочным ящиком с прорезями разной формы. Д/и «Какая мебель».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Конструктор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«Собери конструкцию из деталей» (цвет задает педагог)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05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" y="-19001"/>
            <a:ext cx="9139661" cy="68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20368"/>
              </p:ext>
            </p:extLst>
          </p:nvPr>
        </p:nvGraphicFramePr>
        <p:xfrm>
          <a:off x="325696" y="503175"/>
          <a:ext cx="8496944" cy="587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«Разложи цветы».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«Найди пару»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сортировочным ящиком с прорезями разной формы. Д/и «Двойняшки».  Д/и «Найди вазу».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«Друзья».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Д/и «Закрой окошко»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«Семья».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«Чей коврик лучше»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«Семья».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«Чей коврик лучше».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/игра «Запомни свой цвет».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«Геометрическое лото»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«Двойняшки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«Посмотри»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конструктором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«Чудесный мешочек».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«Двойняшки».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«Посмотри»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конструктором.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мая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«Какой?»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сортировочным ящиком с прорезями разной формы. Д/и «Кому какой?».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«Разрезная картинка»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  повторение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034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«Разрезная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картинка»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учить складывать картинки из 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54006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45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esktop\шаблоны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5" y="0"/>
            <a:ext cx="9166789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392488" cy="2635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348" y="254789"/>
            <a:ext cx="876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Рассматривание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иллюстраций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«Овощи».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закреплять умение узнавать и называть зелёный цвет, закреплять красный, синий, жёлтый цвета; закреплять знание круглой формы.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788" y="1124744"/>
            <a:ext cx="46311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Д/и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«Собери фрукты по цвету».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учить детей группировать объекты, отличающиеся по форме, величине, но имеющие одинаковый цвет.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4" y="3976261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69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дим\Desktop\шаблоны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6409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ИСПОЛЬЗУЕМЫХ ИСТОЧНИКОВ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Аскарина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Н. М Воспитание детей раннего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учебное пособие/ Н. 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Аскарина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М: Просвещение, 1998. – 264с.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Башаева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Т. В. Развитие восприятия детей. Форма, цвет, звук М.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популярное пособие для родителей и педагогов /Т.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Башаева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Ярославль: «Академия развития», 1997. – 237с. С. 4 – 14.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С. А. Сенсорное развитие в младшей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группе: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С. 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// практический журнал Воспитатель дошкольного Образовательного Учреждения. - 2008.- №11.- стр51.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Карпухина, Н. А. Знакомство с окружающим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миром: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практическое пособие для воспитателей и методистов ДОУ/ Н. А. Карпухина. – Воронеж: Т. Ц. «Учитель», 2008.- 201с.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Новотворцева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Н.В. Развитие речи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популярное пособие для родителей / Н.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Новотворцева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Ярославль: «Академия развития», 1997.- 235с. 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4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734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дим\Desktop\шаблоны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45246"/>
            <a:ext cx="52902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8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8000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5040560" cy="41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4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4169" y="116632"/>
            <a:ext cx="336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85689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любых вопросов, связанных с сенсорным воспитанием детей обусловлено тем, что дошкольный возраст является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сензетивным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периодом для развития способностей. Потери, допущенные в этот период, невосполнимы в полной мере в последующей жизни.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Профессор Н. 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Щелованов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называл дошкольный возраст «золотой порой» сенсорного воспитания. И важно предоставить детям в этот период все возможности для обогащения их чувственного опыта. Познание окружающего мира начинается с ощущений, с восприятия. Чем богаче ощущения и восприятия, тем шире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многограннее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будут полученные ребёнком сведения об окружающем мире. </a:t>
            </a:r>
          </a:p>
        </p:txBody>
      </p:sp>
    </p:spTree>
    <p:extLst>
      <p:ext uri="{BB962C8B-B14F-4D97-AF65-F5344CB8AC3E}">
        <p14:creationId xmlns:p14="http://schemas.microsoft.com/office/powerpoint/2010/main" val="80396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и развитие сенсорных способностей у детей 2 – 3 лет средствами дидактической игры.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Подобрать и систематизировать материал по развитию сенсорных способностей у детей 2–3 лет средствами дидактических игр в соответствии с возрастными и индивидуальными возможностями.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Формировать сенсорные представления детей 2 – 3 лет о внешних свойствах предметов: их форме, цвете, величине.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Обогащать знания детей способам обследования предметов.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Познакомить детей с дидактическими играми и приемами игры на них.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Взаимодействовать с родителями в процессе формирования у детей сенсорных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438682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9"/>
            <a:ext cx="6390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построения программы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Принцип учета возрастно-психологических и индивидуальных особенностей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Принцип системности коррекционных  и развивающих задач.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Принцип единства диагностики и коррекции.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Принцип активного привлечения ближайшего социального окружения к работе с ребенком.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Принцип блочного подхода – позволяет педагогически воспроизвести многообразие общественной практики, сохранить принцип научности содержания, повысить эффективность его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4212123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 - коммуникативное развитие;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Физическое развитие;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Речевое развитие.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Используемые методы и приемы работы с детьми: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Словесный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(разучивание пальчиковой гимнастики,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Практический (показ способов действия с предметами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Наглядный (рассматривание дидактических пособий, предметов).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Игровой прием конструирования и моделирования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Игровые приемы: (дидактические игры, динамические паузы, физкультминутки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21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65157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технологий и парциальных программ воспитания и обучения дошкольников: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дидактические игры сделанные своими руками, игровые технологии в младшем дошкольном возрасте.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Парциальная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программа: И.А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Лыкова «Цветные ладошки».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организации детей: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Подгрупповая, групповая, индивидуальная.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Длительность занятий: 10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957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906" y="3636318"/>
            <a:ext cx="62464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оборудование: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Разрезные картинки, игрушки  и игры с уголка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круг, квадрат, треугольник, овал, прямоугольник; шары разного цвета; музыкальные инструменты; муляжи овощей; мешочек для д/и «Волшебный мешочек».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848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различают и называют некоторые цвета спектра – красный, зеленый, синий, желтый.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Различают и называют некоторые геометрические фигуры и тела (шар, куб, круг, квадрат).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Используют сенсорные эталоны (лимон желтый как солнышко, огурчик зеленый как травка).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Начинают на ощупь различать качество предметов и их называть.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Умеют слушать и различать звуки в окружающей обстановке.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Дети собирают разрезные картинки из 3-4 фрагментов.</a:t>
            </a:r>
          </a:p>
        </p:txBody>
      </p:sp>
    </p:spTree>
    <p:extLst>
      <p:ext uri="{BB962C8B-B14F-4D97-AF65-F5344CB8AC3E}">
        <p14:creationId xmlns:p14="http://schemas.microsoft.com/office/powerpoint/2010/main" val="2004804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8494"/>
              </p:ext>
            </p:extLst>
          </p:nvPr>
        </p:nvGraphicFramePr>
        <p:xfrm>
          <a:off x="179511" y="279824"/>
          <a:ext cx="8640960" cy="6329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Тематика занятий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сентября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Адаптационный период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сентября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Диагностика. Заполнение диагностических карт.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октября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«Разложи фигуры по цвету»,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картинок «Игрушки», д/игры «Чудесный мешочек»,  «Разложи фигуры по цвету», «Разложи по образцу»; заучивание стих. А.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Барто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«Мяч»; игра «Мяч».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октября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игры: «Собери пирамидку из колец», «Разложи фигуры по цвету», «Собери картинку»;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 «Игрушки»; п/и «Гном».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октября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«Собери овощи».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 «Овощи».  Д/и «У кого такая же?».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картинок «Овощи». Работа  со стержнями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октября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Фрукты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«Собери фрукты по цвету».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«Чудесный мешочек». Работа с цветными прищепками. Д/и «Найди такую же». И/у «Что ты пробовал? (покажи, скажи) » Д/игра «Выложи по образцу».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ноября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«Разложим листочки на подносе».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«Листопад»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Заучивание чистоговорки «Листопад».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«Собери бусы». П/и «Мы топаем ногами…».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сортировочным ящиком с прорезями разной формы.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ноября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«Чудесный мешочек». Д/и «Кому какой?».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ноября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Дикие животные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«Сложи бочонки». И/у «Бусы для белочки»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игра «Мед в лесу медведь нашел». Д/и «Лесные детишки»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«Что привез Мишутка?»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цветными палочками.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ноября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Домашние животные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 «Что подарим?». Д/иг «Кому какой?». Конструктор  «Чья конструкция длиннее?».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«Собери картинку»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«Выложи по образцу».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Логоритмическое упражнение «Кошечка».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09" marR="3350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41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ownloads\1_html_m4b6d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0"/>
            <a:ext cx="9128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66478"/>
              </p:ext>
            </p:extLst>
          </p:nvPr>
        </p:nvGraphicFramePr>
        <p:xfrm>
          <a:off x="165390" y="271348"/>
          <a:ext cx="8828741" cy="6373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декабря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«Чудесный мешочек».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«Найди такую же птичку».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Логоритмическое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упражнения ««Птички поют» Д/и «Покормим птичек» Работа с сортировочным ящиком с прорезями разной формы. Пальчиковая гимнастика «Птичка».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декабря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дом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«Сравни». Работа с разноцветной мозаикой. Д/и  «Башня из кубов».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Конструктор  «Чья конструкция выше?».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«Чередование домов».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декабря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Посуда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«Чайная посуда». Д/и «Найди такую же».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/игра «Запомни свой цвет».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«Собери картинку»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«Найди такую  же чашку».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 со стержнями для нанизывания цветных колец.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декабря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играю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«Игрушки для Оли и Коли»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«Кому какой?».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«Найди игрушку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«Чередование флажков».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конструктором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января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год</a:t>
                      </a: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«Что звучит?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«Разложи снежинки».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Логоритмическое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упражнение «Снеговик»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И/у «Разрезная картинка»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«Чередование снежинок».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Логоритмическое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упражнение «Снеговик» (повторение)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 января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</a:t>
                      </a: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И/и «Маленькие и большие ножки идут по дорожке»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«Где спрятался предмет?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«Чудесный мешочек».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«Кому какой?». Работа с сортировочным ящиком с прорезями разной формы.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 января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</a:t>
                      </a: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«Собери узор». Д/игра «Кому какой?». Пальчиковая игра «Мед в лесу медведь нашел». Д/и «Зима»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«Подарки»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цветными палочками.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1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 января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Зимние забавы</a:t>
                      </a: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«Сложи снеговика».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упражнять детей в правильном соотнесении нескольких предметов с одним и тем же геометрическим образцом.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«Разложи снежинки».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учить детей располагать предметы по убывающей величине.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цветной мозаикой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 февраля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 друзья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 «Что подарим?».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«Кому какой?». Конструктор  «Чья конструкция длиннее?». И/у «Собери картинку»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Д/игра «Выложи по образцу».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6" marR="326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06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7b72edae922216f227d84e461e6d910b17b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1942</Words>
  <Application>Microsoft Office PowerPoint</Application>
  <PresentationFormat>Экран (4:3)</PresentationFormat>
  <Paragraphs>274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добро пожаловать</dc:creator>
  <cp:lastModifiedBy>Пользователь</cp:lastModifiedBy>
  <cp:revision>24</cp:revision>
  <dcterms:created xsi:type="dcterms:W3CDTF">2016-04-04T18:33:43Z</dcterms:created>
  <dcterms:modified xsi:type="dcterms:W3CDTF">2025-03-19T00:50:33Z</dcterms:modified>
</cp:coreProperties>
</file>