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6" r:id="rId5"/>
    <p:sldId id="263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2F19F9-CB27-41FD-8D4A-F2A15C0A1B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31B6871-2164-4444-8400-10A7B8C83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784BAE-2D77-4514-9CF6-3F873B030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23073-2E99-4F59-A0B9-722D5BBAA772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2AA94A3-A51C-4337-8DDB-8E270A6F1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F44186-FFE6-46F7-85DF-1EA5B65D4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206B-A838-48C1-BFC4-6A7B04D26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622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200F71-AF8E-49B6-9762-8E1A0D073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3B27AE9-7F9A-4459-B8A0-61555089C2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8CFA5D-B3DF-4131-B171-691EB74BA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23073-2E99-4F59-A0B9-722D5BBAA772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D44459-A81C-49BE-9AB9-7CCA4C201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D51C87-B9BA-430B-87A7-1EE6A9D81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206B-A838-48C1-BFC4-6A7B04D26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779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A20C27D-5526-4FFB-AD38-7A468C6F39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D80EDA-AD4B-4198-BA96-EA283E7D60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BBEA72-74AD-4B8B-8219-6607315B6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23073-2E99-4F59-A0B9-722D5BBAA772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148DE7-0BE1-4F8E-97AC-B0D48A84F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35816FC-043F-44A9-B68D-8F061F160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206B-A838-48C1-BFC4-6A7B04D26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359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61466E-8704-4987-8CA0-75CFD0B30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9E1569-2D7C-4E21-8D0C-CC1D597A5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01AB91-D323-4422-9922-7206FDFB0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23073-2E99-4F59-A0B9-722D5BBAA772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E6BEB0-C6B5-4D20-86AA-58D6DE0EB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B116C4-1514-4E70-9DE4-B2D164B1F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206B-A838-48C1-BFC4-6A7B04D26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854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2A94FB-71EC-4181-8438-EF8EF2F87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1D459D-372F-457B-BE7C-2DFC312AF5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24DDE5-95A7-4F5C-BC4B-0BAD3C0B0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23073-2E99-4F59-A0B9-722D5BBAA772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4A0FCF-4204-4E1F-9077-E764D8E6D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2BA781-9FCE-4CE9-9957-268D9FAB0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206B-A838-48C1-BFC4-6A7B04D26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871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62437C-301B-4E85-B760-1602805D3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52D6B1-2B0B-4486-9AC1-DB41A440F2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29A630-4481-4BC1-8AAB-766EBE8AC7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DA1C689-F728-4109-936E-0B24AEBF8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23073-2E99-4F59-A0B9-722D5BBAA772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0B61393-1A07-42CE-9D5D-DBD1AE122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C3ADCDB-ED83-4816-956C-FE78AD6D6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206B-A838-48C1-BFC4-6A7B04D26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719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1EFEEA-307F-49F4-9DA2-0AC7FF612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59BE86D-1775-4172-A82C-08B825A451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2CA02AA-2EBD-49F6-A6A0-6F1170ABD1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7AEE1DE-3EB5-4419-BA32-6B3FEDEFC2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C87BE9B-ABF6-45ED-A1C5-3D03957262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063B656-3F63-401A-BF0E-14F3D8F68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23073-2E99-4F59-A0B9-722D5BBAA772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A172653-5160-4F04-8EEA-FF432EB46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509EDEF-E2EA-4639-BB55-86009DD96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206B-A838-48C1-BFC4-6A7B04D26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578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AAD642-E84B-4E60-84E1-14E20DDCA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E37DB52-0D62-4915-B29B-777EC8269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23073-2E99-4F59-A0B9-722D5BBAA772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4ED8550-C346-461F-ABA4-00366987C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9329219-8887-4EE1-9EE7-9DF7079A8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206B-A838-48C1-BFC4-6A7B04D26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470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1EC4A07-6208-4318-ADC4-C664DFDA9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23073-2E99-4F59-A0B9-722D5BBAA772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A67B0E9-A375-45FC-AF28-A17F7F1E1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A5CF33B-A53A-4377-A770-08BF7964E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206B-A838-48C1-BFC4-6A7B04D26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076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7F97DA-EB9E-4B82-ACBC-DDFA9F483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838913-B7BE-47B3-BB68-EDFA023360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7527750-2108-4E04-BF21-C8547DD77C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DF57D07-3DE5-4031-AD11-8A6AE91D7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23073-2E99-4F59-A0B9-722D5BBAA772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5796647-F249-4D07-991E-6ED497B6D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28577E6-D105-46ED-B1F3-D4FF2FE81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206B-A838-48C1-BFC4-6A7B04D26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09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AE1421-BDE1-42CF-8901-A41FB8779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79F5B6B-DAD9-4ACE-AEA6-976F931AB7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E50DE11-CDC7-4534-ACD2-865A56CBE7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7032D58-8A82-4768-BA25-E122EC32F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23073-2E99-4F59-A0B9-722D5BBAA772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D93CE70-568C-4212-93A0-FC3A35D0E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53805BE-6E54-4451-BFF6-2347BCFF6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9206B-A838-48C1-BFC4-6A7B04D26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737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A7BE98-1349-4F84-88E5-F5CC7C357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8C3EE87-9AAC-499F-9132-9B6F84838F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A46347-3AAD-4A0B-AA92-04DD9D48BE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23073-2E99-4F59-A0B9-722D5BBAA772}" type="datetimeFigureOut">
              <a:rPr lang="ru-RU" smtClean="0"/>
              <a:t>25.10.2022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A10438-452E-473D-85BC-C269929C30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9DF9F5-CD6E-46BC-90E3-6F062A1CED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9206B-A838-48C1-BFC4-6A7B04D26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178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587A763-7509-404F-968C-4DCBF001F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703EA5-2E10-43D2-BF07-92FE734EF986}"/>
              </a:ext>
            </a:extLst>
          </p:cNvPr>
          <p:cNvSpPr txBox="1"/>
          <p:nvPr/>
        </p:nvSpPr>
        <p:spPr>
          <a:xfrm>
            <a:off x="1347831" y="192947"/>
            <a:ext cx="10352015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учреждение детский сад «Мишутка»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algn="ctr">
              <a:spcAft>
                <a:spcPts val="1200"/>
              </a:spcAft>
            </a:pPr>
            <a:r>
              <a:rPr lang="ru-RU" sz="6600" b="1" dirty="0">
                <a:solidFill>
                  <a:srgbClr val="7030A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Мастер – класс</a:t>
            </a:r>
          </a:p>
          <a:p>
            <a:pPr algn="ctr">
              <a:spcAft>
                <a:spcPts val="1200"/>
              </a:spcAft>
            </a:pPr>
            <a:r>
              <a:rPr lang="ru-RU" sz="6600" b="1" dirty="0">
                <a:solidFill>
                  <a:srgbClr val="7030A0"/>
                </a:solidFill>
                <a:latin typeface="Monotype Corsiva" panose="03010101010201010101" pitchFamily="66" charset="0"/>
                <a:ea typeface="Times New Roman" panose="02020603050405020304" pitchFamily="18" charset="0"/>
              </a:rPr>
              <a:t>«Адвент – календарь»</a:t>
            </a:r>
          </a:p>
          <a:p>
            <a:endParaRPr lang="ru-RU" sz="3600" dirty="0"/>
          </a:p>
          <a:p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 воспитатель: Федорова Надежда Сергеевна</a:t>
            </a:r>
          </a:p>
          <a:p>
            <a:endParaRPr 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Железногорск-Илимский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</p:txBody>
      </p:sp>
    </p:spTree>
    <p:extLst>
      <p:ext uri="{BB962C8B-B14F-4D97-AF65-F5344CB8AC3E}">
        <p14:creationId xmlns:p14="http://schemas.microsoft.com/office/powerpoint/2010/main" val="125906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2299BF4-82D1-45BE-85FB-2BDBCCD0E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6819"/>
            <a:ext cx="12192000" cy="6857999"/>
          </a:xfrm>
          <a:prstGeom prst="rect">
            <a:avLst/>
          </a:prstGeom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9AB27D13-AA61-4149-A495-FBDBBCE09F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2" t="2073" r="9326" b="4250"/>
          <a:stretch/>
        </p:blipFill>
        <p:spPr bwMode="auto">
          <a:xfrm>
            <a:off x="4426869" y="2767300"/>
            <a:ext cx="3338261" cy="38789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узырек для мыслей: облако 8">
            <a:extLst>
              <a:ext uri="{FF2B5EF4-FFF2-40B4-BE49-F238E27FC236}">
                <a16:creationId xmlns:a16="http://schemas.microsoft.com/office/drawing/2014/main" id="{FFDB5025-0B03-4BD5-93EE-7B3715D6766A}"/>
              </a:ext>
            </a:extLst>
          </p:cNvPr>
          <p:cNvSpPr/>
          <p:nvPr/>
        </p:nvSpPr>
        <p:spPr>
          <a:xfrm>
            <a:off x="1375794" y="1387878"/>
            <a:ext cx="2483318" cy="1944303"/>
          </a:xfrm>
          <a:prstGeom prst="cloudCallout">
            <a:avLst>
              <a:gd name="adj1" fmla="val 55524"/>
              <a:gd name="adj2" fmla="val 46658"/>
            </a:avLst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DA7AD4-9945-4CE9-B575-0A8F589C6339}"/>
              </a:ext>
            </a:extLst>
          </p:cNvPr>
          <p:cNvSpPr txBox="1"/>
          <p:nvPr/>
        </p:nvSpPr>
        <p:spPr>
          <a:xfrm>
            <a:off x="1711441" y="2020387"/>
            <a:ext cx="18120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когда...</a:t>
            </a:r>
          </a:p>
        </p:txBody>
      </p:sp>
      <p:sp>
        <p:nvSpPr>
          <p:cNvPr id="13" name="Пузырек для мыслей: облако 12">
            <a:extLst>
              <a:ext uri="{FF2B5EF4-FFF2-40B4-BE49-F238E27FC236}">
                <a16:creationId xmlns:a16="http://schemas.microsoft.com/office/drawing/2014/main" id="{4B15B149-3592-499D-A68F-147A78BA20EB}"/>
              </a:ext>
            </a:extLst>
          </p:cNvPr>
          <p:cNvSpPr/>
          <p:nvPr/>
        </p:nvSpPr>
        <p:spPr>
          <a:xfrm>
            <a:off x="6971252" y="544160"/>
            <a:ext cx="2290194" cy="1701842"/>
          </a:xfrm>
          <a:prstGeom prst="cloudCallout">
            <a:avLst>
              <a:gd name="adj1" fmla="val -46912"/>
              <a:gd name="adj2" fmla="val 80257"/>
            </a:avLst>
          </a:pr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узырек для мыслей: облако 13">
            <a:extLst>
              <a:ext uri="{FF2B5EF4-FFF2-40B4-BE49-F238E27FC236}">
                <a16:creationId xmlns:a16="http://schemas.microsoft.com/office/drawing/2014/main" id="{410A6606-2AA6-4B02-B827-0ADF74DE09A9}"/>
              </a:ext>
            </a:extLst>
          </p:cNvPr>
          <p:cNvSpPr/>
          <p:nvPr/>
        </p:nvSpPr>
        <p:spPr>
          <a:xfrm>
            <a:off x="9446004" y="2961314"/>
            <a:ext cx="2104312" cy="2034198"/>
          </a:xfrm>
          <a:prstGeom prst="cloudCallout">
            <a:avLst>
              <a:gd name="adj1" fmla="val -79629"/>
              <a:gd name="adj2" fmla="val 26591"/>
            </a:avLst>
          </a:pr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A0A370-8661-444D-A51C-3BB92552075A}"/>
              </a:ext>
            </a:extLst>
          </p:cNvPr>
          <p:cNvSpPr txBox="1"/>
          <p:nvPr/>
        </p:nvSpPr>
        <p:spPr>
          <a:xfrm>
            <a:off x="7344076" y="943276"/>
            <a:ext cx="1588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когда…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E9E3F2F-576B-4870-BD4B-A76F0161998D}"/>
              </a:ext>
            </a:extLst>
          </p:cNvPr>
          <p:cNvSpPr txBox="1"/>
          <p:nvPr/>
        </p:nvSpPr>
        <p:spPr>
          <a:xfrm>
            <a:off x="9837019" y="3429000"/>
            <a:ext cx="13282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когда…</a:t>
            </a:r>
          </a:p>
        </p:txBody>
      </p:sp>
    </p:spTree>
    <p:extLst>
      <p:ext uri="{BB962C8B-B14F-4D97-AF65-F5344CB8AC3E}">
        <p14:creationId xmlns:p14="http://schemas.microsoft.com/office/powerpoint/2010/main" val="1478978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BB46898-A3BA-4AA8-B306-C85A232AD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D7D2281-65A8-4451-A4A3-06F2AB5083D7}"/>
              </a:ext>
            </a:extLst>
          </p:cNvPr>
          <p:cNvSpPr txBox="1"/>
          <p:nvPr/>
        </p:nvSpPr>
        <p:spPr>
          <a:xfrm>
            <a:off x="536895" y="243280"/>
            <a:ext cx="11393648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endParaRPr lang="ru-RU" sz="2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Рождественский календарь, </a:t>
            </a:r>
          </a:p>
          <a:p>
            <a:pPr lvl="0" algn="just"/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Адвент-календарь (нем. </a:t>
            </a:r>
            <a:r>
              <a:rPr lang="ru-RU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Adventskalender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— традиционный в Европе календарь для отслеживания времени от адвента до прихода Рождества</a:t>
            </a:r>
            <a:r>
              <a:rPr lang="ru-RU" sz="3200" b="1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r"/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Википедия</a:t>
            </a:r>
          </a:p>
          <a:p>
            <a:pPr lvl="0" algn="r"/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8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возникновения Адвент </a:t>
            </a:r>
            <a:r>
              <a:rPr lang="ru-RU" sz="2800" b="1" u="sng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календаря</a:t>
            </a:r>
            <a:r>
              <a:rPr lang="ru-RU" sz="1400" b="1" u="sng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Адвент-календарь (или календарь ожидания праздника) был изобретён в Германии в 1903 году Герхардом </a:t>
            </a:r>
            <a:r>
              <a:rPr lang="ru-RU" sz="32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Лангом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Когда он был ребёнком, его мама в преддверии Рождества пекла 24 безе и прикрепляла их к картону, чтобы сын знал, сколько осталось до сочельника.</a:t>
            </a:r>
          </a:p>
          <a:p>
            <a:pPr lvl="0" algn="r"/>
            <a:endParaRPr lang="ru-RU" sz="2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794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C8C8D10-FC42-4ED4-AA27-11E0A8B11C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CD6B65B4-ABAF-49FA-A74E-46C84966D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477" y="256528"/>
            <a:ext cx="8971046" cy="63449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117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C8C8D10-FC42-4ED4-AA27-11E0A8B11C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61C2960-FC1C-4D88-BD6A-8E625832F78B}"/>
              </a:ext>
            </a:extLst>
          </p:cNvPr>
          <p:cNvSpPr/>
          <p:nvPr/>
        </p:nvSpPr>
        <p:spPr>
          <a:xfrm>
            <a:off x="1700464" y="459002"/>
            <a:ext cx="894507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spcAft>
                <a:spcPts val="0"/>
              </a:spcAft>
            </a:pPr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«Час работы научит большему, чем день объяснений, ибо, если я занимаю ребёнка в мастерской, его руки работают на пользу его ума». </a:t>
            </a:r>
          </a:p>
          <a:p>
            <a:pPr indent="450215" algn="r"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Жан-Жак Руссо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3B01752B-CD8B-47A8-8270-07B53A885EE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087" y="3994086"/>
            <a:ext cx="7271826" cy="180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00073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141</Words>
  <Application>Microsoft Office PowerPoint</Application>
  <PresentationFormat>Широкоэкранный</PresentationFormat>
  <Paragraphs>23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Татьяна-ДС</dc:creator>
  <cp:lastModifiedBy>Татьяна-ДС</cp:lastModifiedBy>
  <cp:revision>12</cp:revision>
  <dcterms:created xsi:type="dcterms:W3CDTF">2022-10-24T00:09:16Z</dcterms:created>
  <dcterms:modified xsi:type="dcterms:W3CDTF">2022-10-25T08:54:03Z</dcterms:modified>
</cp:coreProperties>
</file>