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4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EF2CABD-ADFB-4662-86FE-964DAD288E0E}" type="datetime1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12D4-DBF0-450F-B19D-420CCD76CB60}" type="datetime1">
              <a:rPr lang="ru-RU" smtClean="0"/>
              <a:pPr/>
              <a:t>28.10.2022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4BFA7FF-3CFD-4CAD-BB9E-67BC1F4C890D}" type="datetime1">
              <a:rPr lang="ru-RU" noProof="0" smtClean="0"/>
              <a:t>28.10.2022</a:t>
            </a:fld>
            <a:endParaRPr lang="ru-RU" noProof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0E309820-F966-41D6-9A9E-F094402396DD}" type="datetime1">
              <a:rPr lang="ru-RU" noProof="0" smtClean="0"/>
              <a:t>28.10.2022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6060A1-ED2F-422E-BCAD-8CC16260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106" y="514139"/>
            <a:ext cx="4421854" cy="58958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CB2F0-2188-4EAD-90AE-D0893EEC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825" y="752855"/>
            <a:ext cx="5309750" cy="436248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Вышивка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Хаппар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сукно, мулине,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мулине с люрексом.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Ф.И.О.: Стручкова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Сайаана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б» (средняя группа)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Школа: МБУДО ЦДОД «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Кэрэли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«Азбука шитья»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Стручкова Е.Р.</a:t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74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816353-568B-4B14-8568-A5B99947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7812156" y="2462207"/>
            <a:ext cx="4717773" cy="3538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675EBE-3E0D-4AA4-90C8-6DE45A089D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53786" y="794428"/>
            <a:ext cx="4256643" cy="3192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4B4DE5-ECB4-45FC-985F-60F517E5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793" y="262348"/>
            <a:ext cx="3192482" cy="42566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EF82CD-D17A-4416-981E-8A3062346A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1967949" y="2462206"/>
            <a:ext cx="4717773" cy="35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36390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7330_TF10001108_Win32" id="{108FE444-BA81-406C-926B-C22433040ED4}" vid="{B828EE0D-6F30-46BE-9117-D5BB5149D8B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{86FE6FF9-7655-49D8-91AF-BC0D1860CD83}tf10001108_win32</Template>
  <TotalTime>11</TotalTime>
  <Words>62</Words>
  <Application>Microsoft Office PowerPoint</Application>
  <PresentationFormat>Широкоэкранный</PresentationFormat>
  <Paragraphs>1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Calibri</vt:lpstr>
      <vt:lpstr>Segoe UI</vt:lpstr>
      <vt:lpstr>Segoe UI Light</vt:lpstr>
      <vt:lpstr>Times New Roman</vt:lpstr>
      <vt:lpstr>WelcomeDoc</vt:lpstr>
      <vt:lpstr>Номинация: Вышивка Хаппар Материал: сукно, мулине,  мулине с люрексом. Ф.И.О.: Стручкова Сайаана Класс: 5«б» (средняя группа) Школа: МБУДО ЦДОД «Кэрэли» Кружок «Азбука шитья» Руководитель: Стручкова Е.Р.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Номинация: Вышивка Хаппар Материал: сукно, мулине,  мулине с люрексом. Ф.И.О.: Стручкова Сайаана Класс: 4 «б» (средняя группа) Школа: МБУДО ЦДОД «Кэрэли» Руководитель: Стручкова Е.Р.  </dc:title>
  <dc:creator>Vasiliy</dc:creator>
  <cp:keywords/>
  <cp:lastModifiedBy>Vasiliy</cp:lastModifiedBy>
  <cp:revision>3</cp:revision>
  <dcterms:created xsi:type="dcterms:W3CDTF">2022-03-28T13:44:44Z</dcterms:created>
  <dcterms:modified xsi:type="dcterms:W3CDTF">2022-10-28T12:07:38Z</dcterms:modified>
  <cp:version/>
</cp:coreProperties>
</file>