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7A556-C012-4503-B2D3-408B459E156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35529-E4EE-49AE-BF36-CBD3DD49D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dirty="0" smtClean="0"/>
              <a:t>Шар, бочонок, груша, ваза, яйцо (репка, пламя, петух, паровоз, банка и т.д.)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5529-E4EE-49AE-BF36-CBD3DD49D6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7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Работы </a:t>
            </a:r>
            <a:r>
              <a:rPr lang="ru-RU" dirty="0" err="1" smtClean="0"/>
              <a:t>И.Пугача</a:t>
            </a:r>
            <a:r>
              <a:rPr lang="ru-RU" dirty="0" smtClean="0"/>
              <a:t> </a:t>
            </a:r>
            <a:r>
              <a:rPr lang="ru-RU" sz="1200" dirty="0" smtClean="0"/>
              <a:t>Контур «Зелёная бутыль и </a:t>
            </a:r>
            <a:r>
              <a:rPr lang="ru-RU" sz="1200" dirty="0" err="1" smtClean="0"/>
              <a:t>облака.Сумерки</a:t>
            </a:r>
            <a:r>
              <a:rPr lang="ru-RU" sz="1200" dirty="0" smtClean="0"/>
              <a:t>», обрисовывающий предметы, может быть не только тёмным, тонкий светлый контур делает предметы плоскими. На второй-дополнительный по цвету, голубой контур.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5529-E4EE-49AE-BF36-CBD3DD49D6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8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Декоративный </a:t>
            </a:r>
            <a:br>
              <a:rPr lang="ru-RU" dirty="0" smtClean="0"/>
            </a:br>
            <a:r>
              <a:rPr lang="ru-RU" dirty="0" smtClean="0"/>
              <a:t>праздничный натюрморт</a:t>
            </a:r>
            <a:br>
              <a:rPr lang="ru-RU" dirty="0" smtClean="0"/>
            </a:br>
            <a:r>
              <a:rPr lang="ru-RU" dirty="0" smtClean="0"/>
              <a:t>с самоваром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157192"/>
            <a:ext cx="5114778" cy="1584176"/>
          </a:xfrm>
        </p:spPr>
        <p:txBody>
          <a:bodyPr/>
          <a:lstStyle/>
          <a:p>
            <a:pPr algn="ctr"/>
            <a:r>
              <a:rPr lang="ru-RU" dirty="0" smtClean="0"/>
              <a:t>Выполнила: МБОУ ДО «ДШИ» </a:t>
            </a:r>
            <a:r>
              <a:rPr lang="ru-RU" dirty="0" err="1" smtClean="0"/>
              <a:t>п.Депутатский</a:t>
            </a:r>
            <a:r>
              <a:rPr lang="ru-RU" dirty="0" smtClean="0"/>
              <a:t>, филиал </a:t>
            </a:r>
            <a:r>
              <a:rPr lang="ru-RU" dirty="0" err="1" smtClean="0"/>
              <a:t>пос.Усть-Куйга</a:t>
            </a:r>
            <a:r>
              <a:rPr lang="ru-RU" dirty="0" smtClean="0"/>
              <a:t>, преподаватель Тучинова Н.Ц.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40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цветного контура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65" y="1609725"/>
            <a:ext cx="5923669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7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Светлый контур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183735" cy="417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3492947" cy="44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65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Натюрморты </a:t>
            </a:r>
            <a:r>
              <a:rPr lang="ru-RU" sz="4000" dirty="0" err="1"/>
              <a:t>П.Пикассо</a:t>
            </a:r>
            <a:r>
              <a:rPr lang="ru-RU" sz="4000" dirty="0"/>
              <a:t> с применением </a:t>
            </a:r>
            <a:r>
              <a:rPr lang="ru-RU" sz="4000" dirty="0" err="1"/>
              <a:t>оверлеппинга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78822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32" y="2348880"/>
            <a:ext cx="48768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8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/>
              <a:t>А Поль Гоген поместил на драпировке заднего плана всего два жёлтых цветка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65154"/>
            <a:ext cx="6096000" cy="433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0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мозаики и витража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81" y="1609725"/>
            <a:ext cx="4846638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4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/>
              <a:t>Можно «превратить» натюрморт в мозаику при помощи крупных ярких раздельных мазков, как это сделал художник </a:t>
            </a:r>
            <a:r>
              <a:rPr lang="ru-RU" sz="2400" dirty="0" err="1"/>
              <a:t>А.Матисс</a:t>
            </a:r>
            <a:endParaRPr lang="ru-RU" sz="24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95" y="1609725"/>
            <a:ext cx="5928609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1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Натюрморт </a:t>
            </a:r>
            <a:r>
              <a:rPr lang="ru-RU" sz="4000" dirty="0" err="1"/>
              <a:t>А.Матисса</a:t>
            </a:r>
            <a:r>
              <a:rPr lang="ru-RU" sz="4000" dirty="0"/>
              <a:t> с использованием орнамента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10" y="1895634"/>
            <a:ext cx="5554980" cy="427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mtClean="0"/>
              <a:t>Работы учащихся</a:t>
            </a:r>
            <a:endParaRPr lang="ru-RU"/>
          </a:p>
        </p:txBody>
      </p:sp>
      <p:pic>
        <p:nvPicPr>
          <p:cNvPr id="1026" name="Picture 2" descr="C:\Users\Тучинова\Desktop\20230324_121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3944"/>
            <a:ext cx="2297662" cy="35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76772"/>
            <a:ext cx="246422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Тучинова\Desktop\20230324_121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58" y="1556792"/>
            <a:ext cx="25391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учинова\Pictures\4 кл. 2023 Касимова А., Карасёв К., Колёмова Н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01" y="4941168"/>
            <a:ext cx="3507494" cy="16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3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Русский самовар.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/>
              <a:t>Рисование с натуры </a:t>
            </a:r>
            <a:r>
              <a:rPr lang="ru-RU" sz="2700" dirty="0" smtClean="0"/>
              <a:t>постановки с самоваром</a:t>
            </a:r>
            <a:endParaRPr lang="ru-RU" sz="2700" dirty="0"/>
          </a:p>
        </p:txBody>
      </p:sp>
      <p:pic>
        <p:nvPicPr>
          <p:cNvPr id="5" name="Picture 3" descr="C:\Users\User\Desktop\0b16d28926e0d24170cb6bb1f2e7cac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57200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1385192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7E7E9"/>
              </a:clrFrom>
              <a:clrTo>
                <a:srgbClr val="E7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082664"/>
            <a:ext cx="1802875" cy="27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peoples_26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518240"/>
            <a:ext cx="1593032" cy="17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5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1143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Владимир Даль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3538736" cy="484632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«Самовар-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водогрейный для чаю сосуд, большей частью медный с трубой и жаровнею внутри»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096344" cy="496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528" y="1223037"/>
            <a:ext cx="3909067" cy="566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979" y="664553"/>
            <a:ext cx="3988616" cy="60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названиям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8" y="1370596"/>
            <a:ext cx="3000794" cy="319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208005" cy="285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158" y="620688"/>
            <a:ext cx="2383034" cy="35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450153"/>
            <a:ext cx="2899836" cy="38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386613" cy="312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5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Картины художников с самоваром</a:t>
            </a:r>
            <a:br>
              <a:rPr lang="ru-RU" dirty="0" smtClean="0"/>
            </a:br>
            <a:r>
              <a:rPr lang="ru-RU" sz="3200" dirty="0" smtClean="0"/>
              <a:t>(живопись и натюрморт)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9188" y="1700808"/>
            <a:ext cx="5065832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62646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3600400" cy="566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Декоративно-плоскостная</a:t>
            </a:r>
            <a:br>
              <a:rPr lang="ru-RU" dirty="0" smtClean="0"/>
            </a:br>
            <a:r>
              <a:rPr lang="ru-RU" dirty="0" smtClean="0"/>
              <a:t> композиция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3826768" cy="48463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Декоративная композиция - это стилизованное изображение, которое отличается от академического тем, что основным принципом его создания служит достижения максимальной выразительности изображаемого, т.е. достоверность отходит на задний план.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705678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61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ЦЕЛЬ ТВОРЧЕСКОЙ СТИЛИЗАЦИИ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3970784" cy="48463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СТИЛИЗАЦИЯ-создание </a:t>
            </a:r>
            <a:r>
              <a:rPr lang="ru-RU" sz="3200" b="1" i="1" dirty="0"/>
              <a:t>нового художественного образа, имеющего повышенную выразительность и декоративность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077072"/>
            <a:ext cx="288032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/>
              <a:t>- ПРОСТОТА ИХ ФОРМ,</a:t>
            </a:r>
          </a:p>
          <a:p>
            <a:r>
              <a:rPr lang="ru-RU" sz="2000" b="1" i="1" dirty="0"/>
              <a:t>- ОБОЩЁННОСТЬ И СИМВОЛИЧНОСТЬ,</a:t>
            </a:r>
          </a:p>
          <a:p>
            <a:r>
              <a:rPr lang="ru-RU" sz="2000" b="1" i="1" dirty="0"/>
              <a:t>- ЭКСЦЕНТРИЧНОСТЬ,</a:t>
            </a:r>
          </a:p>
          <a:p>
            <a:r>
              <a:rPr lang="ru-RU" sz="2000" b="1" i="1" dirty="0"/>
              <a:t>- ГЕОМЕТРИЧНОСТЬ,</a:t>
            </a:r>
          </a:p>
          <a:p>
            <a:r>
              <a:rPr lang="ru-RU" sz="2000" b="1" i="1" dirty="0"/>
              <a:t>- КРАСОЧНОСТЬ</a:t>
            </a:r>
          </a:p>
          <a:p>
            <a:r>
              <a:rPr lang="ru-RU" sz="2000" b="1" i="1" dirty="0"/>
              <a:t>- ЧУСТВЕННОСТЬ.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5207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Натюрморты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6768752" cy="3207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48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контрастного контура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0" y="1609725"/>
            <a:ext cx="6252199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37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224</Words>
  <Application>Microsoft Office PowerPoint</Application>
  <PresentationFormat>Экран (4:3)</PresentationFormat>
  <Paragraphs>31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Декоративный  праздничный натюрморт с самоваром</vt:lpstr>
      <vt:lpstr> Русский самовар.  Рисование с натуры постановки с самоваром</vt:lpstr>
      <vt:lpstr>Владимир Даль </vt:lpstr>
      <vt:lpstr>По названиям </vt:lpstr>
      <vt:lpstr>Картины художников с самоваром (живопись и натюрморт)</vt:lpstr>
      <vt:lpstr> Декоративно-плоскостная  композиция </vt:lpstr>
      <vt:lpstr>ЦЕЛЬ ТВОРЧЕСКОЙ СТИЛИЗАЦИИ</vt:lpstr>
      <vt:lpstr>Натюрморты</vt:lpstr>
      <vt:lpstr>Использование контрастного контура</vt:lpstr>
      <vt:lpstr>Использование цветного контура</vt:lpstr>
      <vt:lpstr>Светлый контур</vt:lpstr>
      <vt:lpstr>Натюрморты П.Пикассо с применением оверлеппинга</vt:lpstr>
      <vt:lpstr>А Поль Гоген поместил на драпировке заднего плана всего два жёлтых цветка</vt:lpstr>
      <vt:lpstr>Принцип мозаики и витража</vt:lpstr>
      <vt:lpstr>Можно «превратить» натюрморт в мозаику при помощи крупных ярких раздельных мазков, как это сделал художник А.Матисс</vt:lpstr>
      <vt:lpstr>Натюрморт А.Матисса с использованием орнамента</vt:lpstr>
      <vt:lpstr>Работы учащихся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Декоративный  праздничный натюрморт с самоваром</dc:title>
  <dc:creator>Тучинова</dc:creator>
  <cp:lastModifiedBy>Тучинова</cp:lastModifiedBy>
  <cp:revision>13</cp:revision>
  <dcterms:created xsi:type="dcterms:W3CDTF">2023-03-23T11:10:26Z</dcterms:created>
  <dcterms:modified xsi:type="dcterms:W3CDTF">2023-03-24T07:57:31Z</dcterms:modified>
</cp:coreProperties>
</file>