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04" y="-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7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2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2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51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0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0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1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2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5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FB66-DBE4-4599-9B3C-E1452FD2AC05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8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akutia-daily.ru/volshebnye-knigi-iz-yakutii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1541" y="2489628"/>
            <a:ext cx="6131294" cy="23876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B53"/>
                </a:solidFill>
                <a:latin typeface="+mn-lt"/>
              </a:rPr>
              <a:t>СОЗДАНИЕ РАСКРАСКИ НА ОСНОВЕ ЯКУТСКОЙ НАРОДНОЙ СКАЗКИ КАРАХ-СИМИРИКИ</a:t>
            </a:r>
            <a:endParaRPr lang="en-US" sz="3200" b="1" dirty="0">
              <a:solidFill>
                <a:srgbClr val="FF0B53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00316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ru-RU" sz="2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400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Багартинова</a:t>
            </a:r>
            <a:r>
              <a:rPr lang="ru-RU" sz="2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Юлия </a:t>
            </a:r>
            <a:endParaRPr lang="ru-RU" sz="24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 филиала МАУ ДО «ЦДО»</a:t>
            </a:r>
            <a:endParaRPr lang="ru-RU" sz="24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Мирный в п. Чернышевский, 7 класс</a:t>
            </a:r>
            <a:endParaRPr lang="ru-RU" sz="24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Перминова</a:t>
            </a:r>
            <a:r>
              <a:rPr lang="ru-RU" sz="2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Ольга Александровна,</a:t>
            </a:r>
            <a:endParaRPr lang="ru-RU" sz="24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</a:t>
            </a:r>
            <a:endParaRPr lang="ru-RU" sz="24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 студии «Графический дизайн»</a:t>
            </a:r>
            <a:endParaRPr lang="ru-RU" sz="24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382D046-8281-15BE-E56F-07B1657F68F7}"/>
              </a:ext>
            </a:extLst>
          </p:cNvPr>
          <p:cNvSpPr txBox="1">
            <a:spLocks/>
          </p:cNvSpPr>
          <p:nvPr/>
        </p:nvSpPr>
        <p:spPr>
          <a:xfrm>
            <a:off x="1634690" y="2107931"/>
            <a:ext cx="5863390" cy="67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учащихся</a:t>
            </a:r>
            <a:endParaRPr lang="ru-RU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ru-RU" sz="1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культурология и искусствоведенье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E1F92C-6E3A-30CB-0122-AAE868E039AA}"/>
              </a:ext>
            </a:extLst>
          </p:cNvPr>
          <p:cNvSpPr txBox="1"/>
          <p:nvPr/>
        </p:nvSpPr>
        <p:spPr>
          <a:xfrm>
            <a:off x="2281187" y="2988467"/>
            <a:ext cx="4523873" cy="584775"/>
          </a:xfrm>
          <a:prstGeom prst="rect">
            <a:avLst/>
          </a:prstGeom>
          <a:noFill/>
        </p:spPr>
        <p:txBody>
          <a:bodyPr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78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66884-6D6F-03A8-47C2-E862369CB3B3}"/>
              </a:ext>
            </a:extLst>
          </p:cNvPr>
          <p:cNvSpPr txBox="1">
            <a:spLocks/>
          </p:cNvSpPr>
          <p:nvPr/>
        </p:nvSpPr>
        <p:spPr>
          <a:xfrm>
            <a:off x="192505" y="656923"/>
            <a:ext cx="989748" cy="5657249"/>
          </a:xfrm>
          <a:prstGeom prst="rect">
            <a:avLst/>
          </a:prstGeom>
        </p:spPr>
        <p:txBody>
          <a:bodyPr vert="vert27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FF0B53"/>
                </a:solidFill>
                <a:latin typeface="+mn-lt"/>
              </a:rPr>
              <a:t>СОЗДАНИЕ РАСКРАСКИ НА ОСНОВЕ ЯКУТСКОЙ НАРОДНОЙ СКАЗКИ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7528A7-3088-60DC-4680-DCF326CA2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95" y="656924"/>
            <a:ext cx="3565591" cy="237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BE3997-7C08-8B50-ED5A-AB09E422CC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9"/>
          <a:stretch/>
        </p:blipFill>
        <p:spPr bwMode="auto">
          <a:xfrm>
            <a:off x="5155298" y="656923"/>
            <a:ext cx="3292387" cy="237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6E6F9E-E0DF-2567-FAA4-58FFA16FB5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b="26962"/>
          <a:stretch/>
        </p:blipFill>
        <p:spPr bwMode="auto">
          <a:xfrm>
            <a:off x="1420295" y="3128712"/>
            <a:ext cx="3565591" cy="12442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71D981-6963-3783-C75C-D4C8F20C41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" t="23966" r="4497" b="28530"/>
          <a:stretch/>
        </p:blipFill>
        <p:spPr bwMode="auto">
          <a:xfrm>
            <a:off x="1420295" y="4472817"/>
            <a:ext cx="3565591" cy="13645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9CB71D-5D38-FB5C-BF17-4E4BA732F3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1" b="26248"/>
          <a:stretch/>
        </p:blipFill>
        <p:spPr bwMode="auto">
          <a:xfrm>
            <a:off x="5097980" y="3128712"/>
            <a:ext cx="3349705" cy="12442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1E4F05-8D53-15C6-6CE9-BA6734F28D6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4" b="29815"/>
          <a:stretch/>
        </p:blipFill>
        <p:spPr bwMode="auto">
          <a:xfrm>
            <a:off x="5097980" y="4472817"/>
            <a:ext cx="3349705" cy="13645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230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DD8416-A0C7-0A03-4972-88881C1994C3}"/>
              </a:ext>
            </a:extLst>
          </p:cNvPr>
          <p:cNvSpPr txBox="1">
            <a:spLocks/>
          </p:cNvSpPr>
          <p:nvPr/>
        </p:nvSpPr>
        <p:spPr>
          <a:xfrm>
            <a:off x="192505" y="656923"/>
            <a:ext cx="989748" cy="5657249"/>
          </a:xfrm>
          <a:prstGeom prst="rect">
            <a:avLst/>
          </a:prstGeom>
        </p:spPr>
        <p:txBody>
          <a:bodyPr vert="vert27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FF0B53"/>
                </a:solidFill>
                <a:latin typeface="+mn-lt"/>
              </a:rPr>
              <a:t>СОЗДАНИЕ РАСКРАСКИ НА ОСНОВЕ ЯКУТСКОЙ НАРОДНОЙ СКАЗКИ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CD487F-4CFE-0A6F-E09F-4E7EB5079CC3}"/>
              </a:ext>
            </a:extLst>
          </p:cNvPr>
          <p:cNvSpPr txBox="1">
            <a:spLocks/>
          </p:cNvSpPr>
          <p:nvPr/>
        </p:nvSpPr>
        <p:spPr>
          <a:xfrm>
            <a:off x="1182253" y="599173"/>
            <a:ext cx="7336104" cy="518963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0B53"/>
                </a:solidFill>
                <a:latin typeface="+mn-lt"/>
              </a:rPr>
              <a:t>Просчёт себестоимости продукта на рынке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31D39-B6AE-FD8B-FD9D-9293F1A71715}"/>
              </a:ext>
            </a:extLst>
          </p:cNvPr>
          <p:cNvSpPr txBox="1"/>
          <p:nvPr/>
        </p:nvSpPr>
        <p:spPr>
          <a:xfrm>
            <a:off x="4253539" y="1467853"/>
            <a:ext cx="4053890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Фотобумага А4, глянцевая, 230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/м2, 100 листов. Фотобумага для струйной печати а4 (</a:t>
            </a:r>
            <a:r>
              <a:rPr lang="ru-RU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648 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55147D0-087B-6FAC-3D7E-8DCB0DD3B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5"/>
          <a:stretch/>
        </p:blipFill>
        <p:spPr bwMode="auto">
          <a:xfrm>
            <a:off x="994147" y="163077"/>
            <a:ext cx="2701954" cy="516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75B937-4984-F03E-3767-E88177F44D3D}"/>
              </a:ext>
            </a:extLst>
          </p:cNvPr>
          <p:cNvSpPr txBox="1"/>
          <p:nvPr/>
        </p:nvSpPr>
        <p:spPr>
          <a:xfrm>
            <a:off x="4253539" y="2744627"/>
            <a:ext cx="4053890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Пружины пластик D=25 мм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Гелеос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чёрные, 50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590 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B51EE-F23A-9951-7B06-F25727CF5219}"/>
              </a:ext>
            </a:extLst>
          </p:cNvPr>
          <p:cNvSpPr txBox="1"/>
          <p:nvPr/>
        </p:nvSpPr>
        <p:spPr>
          <a:xfrm>
            <a:off x="4253539" y="3949190"/>
            <a:ext cx="4264818" cy="704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Чернила (краска) для заправки картриджей HP 122,</a:t>
            </a:r>
          </a:p>
          <a:p>
            <a:pPr lvl="0">
              <a:lnSpc>
                <a:spcPct val="150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цвета по 100 мл каждый (</a:t>
            </a:r>
            <a:r>
              <a:rPr lang="ru-RU" sz="1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717 ₽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D1E8500-E272-045D-B1E8-44D7F18E1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3" b="35794"/>
          <a:stretch/>
        </p:blipFill>
        <p:spPr bwMode="auto">
          <a:xfrm>
            <a:off x="3594209" y="1467853"/>
            <a:ext cx="837397" cy="331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3447C5-3A17-1F42-BAF6-00952AF7D314}"/>
              </a:ext>
            </a:extLst>
          </p:cNvPr>
          <p:cNvSpPr txBox="1"/>
          <p:nvPr/>
        </p:nvSpPr>
        <p:spPr>
          <a:xfrm>
            <a:off x="1366787" y="4968651"/>
            <a:ext cx="7151570" cy="117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производства одной раскраски на основе якутской народной сказки «Карах-</a:t>
            </a:r>
            <a:r>
              <a:rPr lang="ru-RU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симирики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нам нужно 12 страниц фотобумаги. Исходя из этого с одной упаковки мы получаем 8 полноценных продуктов себестоимостью выполнения 245 ₽. Учитывая возможный рост цен на расходные материалы округлим нашу стоимость до 300 ₽.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34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4C5E2-D12A-B69A-DCAF-1201824E421E}"/>
              </a:ext>
            </a:extLst>
          </p:cNvPr>
          <p:cNvSpPr txBox="1">
            <a:spLocks/>
          </p:cNvSpPr>
          <p:nvPr/>
        </p:nvSpPr>
        <p:spPr>
          <a:xfrm>
            <a:off x="279132" y="600375"/>
            <a:ext cx="1212783" cy="5657249"/>
          </a:xfrm>
          <a:prstGeom prst="rect">
            <a:avLst/>
          </a:prstGeom>
        </p:spPr>
        <p:txBody>
          <a:bodyPr vert="vert27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>
                <a:solidFill>
                  <a:srgbClr val="FF0B53"/>
                </a:solidFill>
                <a:latin typeface="+mn-lt"/>
              </a:rPr>
              <a:t>ОПРОС С ЦЕЛЬЮ ВЫЯВЛЕНИЯ МНЕНИЯ ПО ДАННОЙ ТЕМЕ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B5ACC-4D42-A8E2-3E9E-6802A6C0D50B}"/>
              </a:ext>
            </a:extLst>
          </p:cNvPr>
          <p:cNvSpPr txBox="1"/>
          <p:nvPr/>
        </p:nvSpPr>
        <p:spPr>
          <a:xfrm>
            <a:off x="1366787" y="600375"/>
            <a:ext cx="7151570" cy="2002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исследования я провела опрос среди обучающихся. В опросе принимали участие дети от 4-х до 10-ти лет, которые являются как раз целевой категорией на которую направлен наш проект.</a:t>
            </a:r>
          </a:p>
          <a:p>
            <a:pPr indent="228600" algn="just">
              <a:lnSpc>
                <a:spcPct val="150000"/>
              </a:lnSpc>
            </a:pPr>
            <a:r>
              <a:rPr lang="ru-R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сразу же приняли активное желание испытать на практике разрисовку, а так же проявили интерес к самой сказке с целью ознакомится с иллюстрациями которые они будут раскрашивать. Почти 95% обучающихся которые приняли участие в практическом испытании раскраски, проявили желание приобрести для себя подобную, а так же родители детей заинтересовались приобретением подобного продукта в будущем для своих подрастающих детей.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82763E-F9CD-44D7-ECF9-C1FA752112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915" y="2704699"/>
            <a:ext cx="4738923" cy="355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50F316-FDB5-75D7-1821-3D3F7D18A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29" y="2704698"/>
            <a:ext cx="2065457" cy="155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18879F-0726-3533-1EB9-0ABFB6AE3C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/>
          <a:stretch/>
        </p:blipFill>
        <p:spPr bwMode="auto">
          <a:xfrm>
            <a:off x="6374428" y="4308220"/>
            <a:ext cx="2065457" cy="1949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190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EE3265-E1EC-E416-28A9-3EC15C691857}"/>
              </a:ext>
            </a:extLst>
          </p:cNvPr>
          <p:cNvSpPr txBox="1"/>
          <p:nvPr/>
        </p:nvSpPr>
        <p:spPr>
          <a:xfrm>
            <a:off x="587142" y="578849"/>
            <a:ext cx="8219974" cy="3251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1500"/>
              </a:spcAft>
            </a:pPr>
            <a:r>
              <a:rPr lang="ru-RU" sz="1600" b="1" dirty="0">
                <a:solidFill>
                  <a:srgbClr val="6666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Исходя из этого, можно сделать выводы: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данный момент подобный продукт является востребованным и за счёт среднего ценового сегмента может хорошо себя показать на рынке.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15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аудитория в основном дети и их родители, но так же есть возможность сотрудничества с бюджетными образовательными организациями Мирнинского района в начале, а далее перейти на распространение по Республике Саха (Якутия).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культурного наследия в ребенке важно с самого детства.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B24A230-9D30-B8BB-631B-69FEDDBF5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695" y="3935873"/>
            <a:ext cx="4667228" cy="262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709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>
            <a:extLst>
              <a:ext uri="{FF2B5EF4-FFF2-40B4-BE49-F238E27FC236}">
                <a16:creationId xmlns:a16="http://schemas.microsoft.com/office/drawing/2014/main" id="{33E8D434-49B4-C483-471C-FB36650F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3" y="356135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6D8C4-A2D9-6824-F598-73798210F073}"/>
              </a:ext>
            </a:extLst>
          </p:cNvPr>
          <p:cNvSpPr txBox="1">
            <a:spLocks/>
          </p:cNvSpPr>
          <p:nvPr/>
        </p:nvSpPr>
        <p:spPr>
          <a:xfrm>
            <a:off x="75047" y="600375"/>
            <a:ext cx="1107206" cy="5657249"/>
          </a:xfrm>
          <a:prstGeom prst="rect">
            <a:avLst/>
          </a:prstGeom>
        </p:spPr>
        <p:txBody>
          <a:bodyPr vert="vert27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rgbClr val="FF0B53"/>
                </a:solidFill>
                <a:latin typeface="+mn-lt"/>
              </a:rPr>
              <a:t>ЛИТЕРАТУРА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5378E0-630D-0AE5-B423-55A41C2FA26C}"/>
              </a:ext>
            </a:extLst>
          </p:cNvPr>
          <p:cNvSpPr txBox="1"/>
          <p:nvPr/>
        </p:nvSpPr>
        <p:spPr>
          <a:xfrm>
            <a:off x="3522846" y="1049727"/>
            <a:ext cx="5226518" cy="544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"Якутские народные сказки" художник Ионова Л., переводчик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Шуртаков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С. И., издательство «Речь», 2018 г.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Сказочная Якутия. Книга сказок. Агафонова А.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Саха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остуоруйалара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Якутские сказки. мини-сказки (комплект из 7-ми кн.)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https://yakutia-daily.ru/volshebnye-knigi-iz-yakutii/</a:t>
            </a: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eriod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eriod"/>
            </a:pPr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400"/>
              <a:buFont typeface="+mj-lt"/>
              <a:buAutoNum type="arabicPeriod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buSzPts val="1400"/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Телефон для связи +8(914)260-70-14</a:t>
            </a:r>
          </a:p>
          <a:p>
            <a:pPr lvl="0" algn="just">
              <a:lnSpc>
                <a:spcPct val="150000"/>
              </a:lnSpc>
              <a:buSzPts val="1400"/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g.d.vlada.atui@gmail.com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87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87B8A-D409-DAB7-5CC9-6D99902E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7" y="656923"/>
            <a:ext cx="1107206" cy="5657249"/>
          </a:xfrm>
        </p:spPr>
        <p:txBody>
          <a:bodyPr vert="vert270"/>
          <a:lstStyle/>
          <a:p>
            <a:r>
              <a:rPr lang="ru-RU" sz="4400" b="1" dirty="0">
                <a:solidFill>
                  <a:srgbClr val="FF0B53"/>
                </a:solidFill>
                <a:latin typeface="+mn-lt"/>
              </a:rPr>
              <a:t>ЦЕЛЬ ИССЛЕДОВАНИЯ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F438D-5E20-E4B8-3E4B-3DD070AC5738}"/>
              </a:ext>
            </a:extLst>
          </p:cNvPr>
          <p:cNvSpPr txBox="1"/>
          <p:nvPr/>
        </p:nvSpPr>
        <p:spPr>
          <a:xfrm>
            <a:off x="1049154" y="947781"/>
            <a:ext cx="71996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раскраски на основе якутской народной сказки карах-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симирики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привития национальных традиций Республики Саха (Якутия) через ознакомление детей дошкольного возраста с якутскими народными сказками через раскраску на эту тематику.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B75733-1E72-76CD-49AF-67D937B03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53" y="2931410"/>
            <a:ext cx="5151170" cy="328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245EDC8F-E6A1-A137-D522-5A79A99EB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7" t="1889" r="5217" b="5904"/>
          <a:stretch/>
        </p:blipFill>
        <p:spPr bwMode="auto">
          <a:xfrm>
            <a:off x="6516303" y="2784757"/>
            <a:ext cx="1828799" cy="1758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1CD5123F-1A08-1DCE-45FA-ADE876D3C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5" t="2998" r="4099" b="2949"/>
          <a:stretch/>
        </p:blipFill>
        <p:spPr bwMode="auto">
          <a:xfrm>
            <a:off x="6516303" y="4446816"/>
            <a:ext cx="1732548" cy="1867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98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64F7E9F-A94C-5198-FBFC-DDDE4A0D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7" y="600375"/>
            <a:ext cx="1107206" cy="5657249"/>
          </a:xfrm>
        </p:spPr>
        <p:txBody>
          <a:bodyPr vert="vert270">
            <a:normAutofit/>
          </a:bodyPr>
          <a:lstStyle/>
          <a:p>
            <a:r>
              <a:rPr lang="ru-RU" sz="6000" b="1" dirty="0">
                <a:solidFill>
                  <a:srgbClr val="FF0B53"/>
                </a:solidFill>
                <a:latin typeface="+mn-lt"/>
              </a:rPr>
              <a:t>АКТУАЛЬНОСТЬ</a:t>
            </a:r>
            <a:endParaRPr lang="ru-RU" sz="6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88504-EF5E-39B2-20E9-08119C12DBEA}"/>
              </a:ext>
            </a:extLst>
          </p:cNvPr>
          <p:cNvSpPr txBox="1"/>
          <p:nvPr/>
        </p:nvSpPr>
        <p:spPr>
          <a:xfrm>
            <a:off x="1049154" y="751344"/>
            <a:ext cx="71996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С помощью создания раскраски на тему якутских народных сказок, в первую очередь была поставлена идея привлечь внимание ребенка и дать ему возможность раскрасить историю своими собственными цветами. Попутно заложив знание, культурные наследия и заинтересовав процессом.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A5979A6-DD0B-C082-BFED-D60758CE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58" y="3059668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7BAD2-E46C-BF6E-75E7-1BB9DCC4BF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253" y="3250168"/>
            <a:ext cx="2438400" cy="304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DDC760-3D44-3CD0-6DB0-9CDC24FD87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63" y="3250168"/>
            <a:ext cx="2438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77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F276231-160A-B220-442E-C5D579F89470}"/>
              </a:ext>
            </a:extLst>
          </p:cNvPr>
          <p:cNvSpPr txBox="1">
            <a:spLocks/>
          </p:cNvSpPr>
          <p:nvPr/>
        </p:nvSpPr>
        <p:spPr>
          <a:xfrm>
            <a:off x="202131" y="656923"/>
            <a:ext cx="980122" cy="5657249"/>
          </a:xfrm>
          <a:prstGeom prst="rect">
            <a:avLst/>
          </a:prstGeom>
        </p:spPr>
        <p:txBody>
          <a:bodyPr vert="vert27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B53"/>
                </a:solidFill>
                <a:latin typeface="+mn-lt"/>
              </a:rPr>
              <a:t>ЗАДАЧИ ИССЛЕДОВАНИЯ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0307A-6647-B6C3-C60E-7C254D717CD8}"/>
              </a:ext>
            </a:extLst>
          </p:cNvPr>
          <p:cNvSpPr txBox="1"/>
          <p:nvPr/>
        </p:nvSpPr>
        <p:spPr>
          <a:xfrm>
            <a:off x="1058779" y="601577"/>
            <a:ext cx="719969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информацию о наличии аналогов на ринке Республики Саха (Якутии) или России.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Создать уникальный продукт графического дизайна на основе якутской народной сказки «Карах-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симирики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Выяснить, какое влияние на развитие в ребенке культурных ценностей даёт изучение сказок через визуальное подкрепление в виде раскрасок.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37784B9-1B6D-0DAD-75D3-E41872DFE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92" y="3648874"/>
            <a:ext cx="2301913" cy="276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D9F7DB0-0424-42B6-707E-AC6F64456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9" y="3332204"/>
            <a:ext cx="4389120" cy="308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23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EDB2E-01C2-CCF3-309A-F262F5356FD6}"/>
              </a:ext>
            </a:extLst>
          </p:cNvPr>
          <p:cNvSpPr txBox="1">
            <a:spLocks/>
          </p:cNvSpPr>
          <p:nvPr/>
        </p:nvSpPr>
        <p:spPr>
          <a:xfrm>
            <a:off x="240631" y="656923"/>
            <a:ext cx="941621" cy="5406993"/>
          </a:xfrm>
          <a:prstGeom prst="rect">
            <a:avLst/>
          </a:prstGeom>
        </p:spPr>
        <p:txBody>
          <a:bodyPr vert="vert27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F0B53"/>
                </a:solidFill>
                <a:latin typeface="+mn-lt"/>
              </a:rPr>
              <a:t>МЕТОДЫ ИССЛЕДОВАНИЯ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E9CAA2-864B-8CB6-B477-BFD8308C6889}"/>
              </a:ext>
            </a:extLst>
          </p:cNvPr>
          <p:cNvSpPr txBox="1"/>
          <p:nvPr/>
        </p:nvSpPr>
        <p:spPr>
          <a:xfrm>
            <a:off x="1078029" y="794084"/>
            <a:ext cx="32035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Теоретический анализ и обобщение литературы и материалов сети Internet. </a:t>
            </a:r>
          </a:p>
          <a:p>
            <a:pPr algn="just"/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 с целью выявления мнения по данной теме. 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23DC03-4C8D-4312-1C89-02D42A399230}"/>
              </a:ext>
            </a:extLst>
          </p:cNvPr>
          <p:cNvSpPr txBox="1"/>
          <p:nvPr/>
        </p:nvSpPr>
        <p:spPr>
          <a:xfrm>
            <a:off x="4462863" y="794084"/>
            <a:ext cx="41517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применение через распространение раскрасок на базе филиала МАУ ДО «ЦДО» г. Мирный в п. Чернышевский среди дошкольных студий.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301162-5379-FFF2-AC5E-B60C03639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51" y="2877953"/>
            <a:ext cx="3099335" cy="30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34A844-4BE5-5089-008A-A041F43945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64" y="2844265"/>
            <a:ext cx="4177366" cy="313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2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01527E-90F5-5809-EF2C-35545FFAB8E8}"/>
              </a:ext>
            </a:extLst>
          </p:cNvPr>
          <p:cNvSpPr txBox="1">
            <a:spLocks/>
          </p:cNvSpPr>
          <p:nvPr/>
        </p:nvSpPr>
        <p:spPr>
          <a:xfrm>
            <a:off x="259881" y="656923"/>
            <a:ext cx="922371" cy="5657249"/>
          </a:xfrm>
          <a:prstGeom prst="rect">
            <a:avLst/>
          </a:prstGeom>
        </p:spPr>
        <p:txBody>
          <a:bodyPr vert="vert27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b="1" dirty="0">
                <a:solidFill>
                  <a:srgbClr val="FF0B53"/>
                </a:solidFill>
                <a:latin typeface="+mn-lt"/>
              </a:rPr>
              <a:t>ИССЛЕДОВАНИЯ АНАЛОГОВ</a:t>
            </a:r>
          </a:p>
          <a:p>
            <a:pPr algn="r"/>
            <a:r>
              <a:rPr lang="ru-RU" sz="3200" b="1" dirty="0">
                <a:solidFill>
                  <a:srgbClr val="FF0B53"/>
                </a:solidFill>
                <a:latin typeface="+mn-lt"/>
              </a:rPr>
              <a:t>НА РЫНКЕ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8D6CE-25FF-F334-2BE9-4AC0CB56C59A}"/>
              </a:ext>
            </a:extLst>
          </p:cNvPr>
          <p:cNvSpPr txBox="1"/>
          <p:nvPr/>
        </p:nvSpPr>
        <p:spPr>
          <a:xfrm>
            <a:off x="1309036" y="751344"/>
            <a:ext cx="7315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SmartBooks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стал связующим звеном для детей между привычным цифровым миром и книгой. 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сентябре 2017 года выпустили серию из трех книг: «Якутские народные сказки», «Северные феи» и «КЫЫС КУО». Книги стали хитом продаж, очень многие детские сады заказывали их целыми партиями. Издания оформлены под местный колорит, с якутскими орнаментами. Музыкальное сопровождение также записано эксклюзивно под них. Сейчас тираж полностью распродан, в будущем будет переиздание.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5A8FA36-4375-AEE2-43A2-27C70B7DC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35" y="3705999"/>
            <a:ext cx="2852413" cy="28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EBF9DC9-7FBA-2D24-28A1-68253EDFE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9" t="50928" r="17250" b="4739"/>
          <a:stretch/>
        </p:blipFill>
        <p:spPr bwMode="auto">
          <a:xfrm>
            <a:off x="4479319" y="3705999"/>
            <a:ext cx="4144918" cy="28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5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9B0EF-6811-0E01-7A77-AD0FD99C6D44}"/>
              </a:ext>
            </a:extLst>
          </p:cNvPr>
          <p:cNvSpPr txBox="1">
            <a:spLocks/>
          </p:cNvSpPr>
          <p:nvPr/>
        </p:nvSpPr>
        <p:spPr>
          <a:xfrm>
            <a:off x="192505" y="656923"/>
            <a:ext cx="989748" cy="5657249"/>
          </a:xfrm>
          <a:prstGeom prst="rect">
            <a:avLst/>
          </a:prstGeom>
        </p:spPr>
        <p:txBody>
          <a:bodyPr vert="vert27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FF0B53"/>
                </a:solidFill>
                <a:latin typeface="+mn-lt"/>
              </a:rPr>
              <a:t>СОЗДАНИЕ РАСКРАСКИ НА ОСНОВЕ ЯКУТСКОЙ НАРОДНОЙ СКАЗКИ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29352-3F3E-89AD-1E1D-EEA8E3C5B888}"/>
              </a:ext>
            </a:extLst>
          </p:cNvPr>
          <p:cNvSpPr txBox="1"/>
          <p:nvPr/>
        </p:nvSpPr>
        <p:spPr>
          <a:xfrm>
            <a:off x="1182252" y="1108511"/>
            <a:ext cx="7455593" cy="281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1425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как основная идея при создании нашей раскраски сохранить аутентичность и передать информацию о народах крайнего Севера было решено в иллюстрациях применять только традиционные наряды, узоры, смысловое наполнение.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50000"/>
              </a:lnSpc>
              <a:spcAft>
                <a:spcPts val="1425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Ориентируясь на уже известные иллюстрации, которыми украшены самые популярные книги якутской тематики в первую очередь было определено использовать так же наряды при рисовании зверей, максимизировать использование узоров для развития детской моторики при раскраске мелких деталей и в большинстве использовать типичное на то время оформление домов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AE1F22E-0874-9D2C-5DD3-DA340B9C2E23}"/>
              </a:ext>
            </a:extLst>
          </p:cNvPr>
          <p:cNvSpPr txBox="1">
            <a:spLocks/>
          </p:cNvSpPr>
          <p:nvPr/>
        </p:nvSpPr>
        <p:spPr>
          <a:xfrm>
            <a:off x="1182253" y="656923"/>
            <a:ext cx="7336104" cy="518963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0B53"/>
                </a:solidFill>
                <a:latin typeface="+mn-lt"/>
              </a:rPr>
              <a:t>Сбор информации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1E18D5-B7C5-8E72-E830-C9E2120FE4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6098" r="3325" b="6707"/>
          <a:stretch/>
        </p:blipFill>
        <p:spPr bwMode="auto">
          <a:xfrm>
            <a:off x="2052512" y="3792218"/>
            <a:ext cx="5820953" cy="2724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493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26F1-54D7-C249-A9A9-5F0754A2696A}"/>
              </a:ext>
            </a:extLst>
          </p:cNvPr>
          <p:cNvSpPr txBox="1">
            <a:spLocks/>
          </p:cNvSpPr>
          <p:nvPr/>
        </p:nvSpPr>
        <p:spPr>
          <a:xfrm>
            <a:off x="192505" y="656923"/>
            <a:ext cx="989748" cy="5657249"/>
          </a:xfrm>
          <a:prstGeom prst="rect">
            <a:avLst/>
          </a:prstGeom>
        </p:spPr>
        <p:txBody>
          <a:bodyPr vert="vert27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FF0B53"/>
                </a:solidFill>
                <a:latin typeface="+mn-lt"/>
              </a:rPr>
              <a:t>СОЗДАНИЕ РАСКРАСКИ НА ОСНОВЕ ЯКУТСКОЙ НАРОДНОЙ СКАЗКИ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75BBB3-6F7C-2481-8C8C-49933A8B1572}"/>
              </a:ext>
            </a:extLst>
          </p:cNvPr>
          <p:cNvSpPr txBox="1"/>
          <p:nvPr/>
        </p:nvSpPr>
        <p:spPr>
          <a:xfrm>
            <a:off x="1182252" y="1108511"/>
            <a:ext cx="7455593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50000"/>
              </a:lnSpc>
              <a:spcAft>
                <a:spcPts val="1425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начала было принято решение разбить сказку «Карах-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симирики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на смысловые части, чтобы поэтапно выделить страницы иллюстраций. Выделили 5 самых ярких сюжетных мест в рассказе. Так же было принято решение продублировать одну из иллюстраций на обложку уже в цвете для привлечения внимания детей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311E47A-AB29-EC27-B1F5-F5F9899010F6}"/>
              </a:ext>
            </a:extLst>
          </p:cNvPr>
          <p:cNvSpPr txBox="1">
            <a:spLocks/>
          </p:cNvSpPr>
          <p:nvPr/>
        </p:nvSpPr>
        <p:spPr>
          <a:xfrm>
            <a:off x="1182253" y="656923"/>
            <a:ext cx="7336104" cy="518963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0B53"/>
                </a:solidFill>
                <a:latin typeface="+mn-lt"/>
              </a:rPr>
              <a:t>Создание раскраски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1E9C85-2F31-20C6-B7A4-C13E6F4EB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6" t="16020" r="14175" b="8823"/>
          <a:stretch/>
        </p:blipFill>
        <p:spPr bwMode="auto">
          <a:xfrm rot="16200000">
            <a:off x="1641657" y="2198061"/>
            <a:ext cx="1652108" cy="23797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F003CB-60A8-F8EC-63F5-7EEA11E03E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94" t="8859" r="14323" b="7870"/>
          <a:stretch/>
        </p:blipFill>
        <p:spPr bwMode="auto">
          <a:xfrm rot="16200000">
            <a:off x="4135691" y="2179374"/>
            <a:ext cx="1652109" cy="24171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D6B6A9-DEDF-93AD-C876-046455EC20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21" t="9405" r="12393" b="9560"/>
          <a:stretch/>
        </p:blipFill>
        <p:spPr bwMode="auto">
          <a:xfrm rot="16200000">
            <a:off x="6630135" y="2197651"/>
            <a:ext cx="1652108" cy="23805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46B4A2-F045-ABEE-34B7-92F2049BEE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50" t="15101" r="14706" b="8352"/>
          <a:stretch/>
        </p:blipFill>
        <p:spPr bwMode="auto">
          <a:xfrm rot="16200000">
            <a:off x="2463076" y="3997710"/>
            <a:ext cx="2041525" cy="2852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04074A-20EF-AC59-3CC1-5CF91A65A7F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3" t="16632" r="10840" b="6231"/>
          <a:stretch/>
        </p:blipFill>
        <p:spPr bwMode="auto">
          <a:xfrm rot="16200000">
            <a:off x="5569240" y="3983757"/>
            <a:ext cx="2071590" cy="2910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217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FAE8A-2BD5-C582-5A08-A104BB7A77E0}"/>
              </a:ext>
            </a:extLst>
          </p:cNvPr>
          <p:cNvSpPr txBox="1">
            <a:spLocks/>
          </p:cNvSpPr>
          <p:nvPr/>
        </p:nvSpPr>
        <p:spPr>
          <a:xfrm>
            <a:off x="192505" y="656923"/>
            <a:ext cx="989748" cy="5657249"/>
          </a:xfrm>
          <a:prstGeom prst="rect">
            <a:avLst/>
          </a:prstGeom>
        </p:spPr>
        <p:txBody>
          <a:bodyPr vert="vert27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800" b="1" dirty="0">
                <a:solidFill>
                  <a:srgbClr val="FF0B53"/>
                </a:solidFill>
                <a:latin typeface="+mn-lt"/>
              </a:rPr>
              <a:t>СОЗДАНИЕ РАСКРАСКИ НА ОСНОВЕ ЯКУТСКОЙ НАРОДНОЙ СКАЗКИ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26C9C8-256F-C947-60CE-48434FC6D4A9}"/>
              </a:ext>
            </a:extLst>
          </p:cNvPr>
          <p:cNvSpPr txBox="1"/>
          <p:nvPr/>
        </p:nvSpPr>
        <p:spPr>
          <a:xfrm>
            <a:off x="1182252" y="543828"/>
            <a:ext cx="7455593" cy="89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Обложка была раскрашена с помощью фломастеров, чтобы сохранить текстуру рисования, а так же одновременно протестировать выбранную глянцевую бумагу толщиной 240 г/м2. Печать производилась на её обратной стороне с матовым покрытием.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A2E49F-3078-4E00-5401-9650AD760A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5661" r="6034" b="6939"/>
          <a:stretch/>
        </p:blipFill>
        <p:spPr bwMode="auto">
          <a:xfrm rot="16200000">
            <a:off x="1761317" y="1221497"/>
            <a:ext cx="2272197" cy="31759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5F9C7C-260E-54BA-A230-6F1E1C86E3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6" t="5295" r="12367" b="10061"/>
          <a:stretch/>
        </p:blipFill>
        <p:spPr bwMode="auto">
          <a:xfrm rot="16200000">
            <a:off x="5662798" y="1121576"/>
            <a:ext cx="2284530" cy="33880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12E515-1506-C77A-F67D-96B31789D437}"/>
              </a:ext>
            </a:extLst>
          </p:cNvPr>
          <p:cNvSpPr txBox="1"/>
          <p:nvPr/>
        </p:nvSpPr>
        <p:spPr>
          <a:xfrm>
            <a:off x="1221917" y="3957888"/>
            <a:ext cx="32634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матовая сторона глянцевой бумаги</a:t>
            </a:r>
            <a:endParaRPr lang="ru-RU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3C458A-48F8-8B2A-7B85-4FFE9BBE1726}"/>
              </a:ext>
            </a:extLst>
          </p:cNvPr>
          <p:cNvSpPr txBox="1"/>
          <p:nvPr/>
        </p:nvSpPr>
        <p:spPr>
          <a:xfrm>
            <a:off x="5111014" y="3957888"/>
            <a:ext cx="33880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глянцевая сторона глянцевой бумаги</a:t>
            </a:r>
            <a:endParaRPr lang="ru-RU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99B04-8970-B521-0EB8-3BEBEC3124AB}"/>
              </a:ext>
            </a:extLst>
          </p:cNvPr>
          <p:cNvSpPr txBox="1"/>
          <p:nvPr/>
        </p:nvSpPr>
        <p:spPr>
          <a:xfrm>
            <a:off x="1334652" y="4478956"/>
            <a:ext cx="7455593" cy="172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Плотная глянцевая бумага была выбрана не просто так. Используя её глянцевую сторону можно получить яркие и красочные страницы обложки и текстового наполнения. С другой же стороны печатая иллюстрации которые в дальнейшем дети будут разрисовывать на матовой обороте бумаги, было выявлено, что после использования таких средств рисования как фломастеры, коррозии не возникает. Использование при изготовлении одного и того же типа бумаги уменьшает себестоимость продукта при создании. Этот факт дополнительно даёт нам избежать проблем при объединении раскраски (сшивании).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06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962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Times New Roman</vt:lpstr>
      <vt:lpstr>Office Theme</vt:lpstr>
      <vt:lpstr>СОЗДАНИЕ РАСКРАСКИ НА ОСНОВЕ ЯКУТСКОЙ НАРОДНОЙ СКАЗКИ КАРАХ-СИМИРИКИ</vt:lpstr>
      <vt:lpstr>ЦЕЛЬ ИССЛЕДОВАНИЯ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 </cp:lastModifiedBy>
  <cp:revision>25</cp:revision>
  <dcterms:created xsi:type="dcterms:W3CDTF">2020-05-18T13:32:58Z</dcterms:created>
  <dcterms:modified xsi:type="dcterms:W3CDTF">2022-11-11T04:22:07Z</dcterms:modified>
</cp:coreProperties>
</file>