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52" r:id="rId1"/>
  </p:sldMasterIdLst>
  <p:sldIdLst>
    <p:sldId id="273" r:id="rId2"/>
    <p:sldId id="269" r:id="rId3"/>
    <p:sldId id="271" r:id="rId4"/>
    <p:sldId id="272" r:id="rId5"/>
    <p:sldId id="266" r:id="rId6"/>
    <p:sldId id="258" r:id="rId7"/>
    <p:sldId id="259" r:id="rId8"/>
    <p:sldId id="263" r:id="rId9"/>
    <p:sldId id="261" r:id="rId10"/>
    <p:sldId id="262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21.09.2022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4" r:id="rId2"/>
    <p:sldLayoutId id="2147484155" r:id="rId3"/>
    <p:sldLayoutId id="2147484156" r:id="rId4"/>
    <p:sldLayoutId id="2147484157" r:id="rId5"/>
    <p:sldLayoutId id="2147484158" r:id="rId6"/>
    <p:sldLayoutId id="2147484159" r:id="rId7"/>
    <p:sldLayoutId id="2147484160" r:id="rId8"/>
    <p:sldLayoutId id="2147484161" r:id="rId9"/>
    <p:sldLayoutId id="2147484162" r:id="rId10"/>
    <p:sldLayoutId id="21474841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C693848A-700C-4E0B-B6AC-9B2D682352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567" y="1772816"/>
            <a:ext cx="8003233" cy="4353347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Тема </a:t>
            </a:r>
            <a:r>
              <a:rPr lang="ru-RU" sz="3600" b="1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</a:rPr>
              <a:t>урока </a:t>
            </a:r>
            <a:endParaRPr lang="ru-RU" sz="3600" b="1" i="1" dirty="0">
              <a:solidFill>
                <a:schemeClr val="accent6">
                  <a:lumMod val="50000"/>
                </a:schemeClr>
              </a:solidFill>
              <a:latin typeface="Bookman Old Style" panose="02050604050505020204" pitchFamily="18" charset="0"/>
            </a:endParaRPr>
          </a:p>
          <a:p>
            <a:pPr marL="0" indent="0" algn="ctr">
              <a:buNone/>
            </a:pPr>
            <a:r>
              <a:rPr lang="ru-RU" sz="3600" b="1" i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Роль музыкальных</a:t>
            </a:r>
          </a:p>
          <a:p>
            <a:pPr marL="0" indent="0" algn="ctr">
              <a:buNone/>
            </a:pPr>
            <a:r>
              <a:rPr lang="ru-RU" sz="3600" b="1" i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 выразительных средств </a:t>
            </a:r>
          </a:p>
          <a:p>
            <a:pPr marL="0" indent="0" algn="ctr">
              <a:buNone/>
            </a:pPr>
            <a:r>
              <a:rPr lang="ru-RU" sz="3600" b="1" i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в создании </a:t>
            </a:r>
          </a:p>
          <a:p>
            <a:pPr marL="0" indent="0" algn="ctr">
              <a:buNone/>
            </a:pPr>
            <a:r>
              <a:rPr lang="ru-RU" sz="3600" b="1" i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музыкального образа</a:t>
            </a:r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730D91F4-65E3-4048-BD13-D54AA32BB0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45868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1591056"/>
            <a:ext cx="7408333" cy="4535107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en-US" sz="60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f</a:t>
            </a:r>
            <a:endParaRPr lang="ru-RU" sz="6000" b="1" dirty="0">
              <a:solidFill>
                <a:schemeClr val="accent6">
                  <a:lumMod val="50000"/>
                </a:schemeClr>
              </a:solidFill>
              <a:latin typeface="Bookman Old Style" panose="02050604050505020204" pitchFamily="18" charset="0"/>
            </a:endParaRPr>
          </a:p>
          <a:p>
            <a:pPr marL="0" indent="0" algn="ctr">
              <a:buNone/>
            </a:pPr>
            <a:r>
              <a:rPr lang="en-US" sz="6000" b="1" dirty="0" err="1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ff</a:t>
            </a:r>
            <a:endParaRPr lang="ru-RU" sz="6000" b="1" dirty="0">
              <a:solidFill>
                <a:schemeClr val="accent6">
                  <a:lumMod val="50000"/>
                </a:schemeClr>
              </a:solidFill>
              <a:latin typeface="Bookman Old Style" panose="02050604050505020204" pitchFamily="18" charset="0"/>
            </a:endParaRPr>
          </a:p>
          <a:p>
            <a:pPr marL="0" indent="0" algn="ctr">
              <a:buNone/>
            </a:pPr>
            <a:r>
              <a:rPr lang="en-US" sz="60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mf</a:t>
            </a:r>
            <a:endParaRPr lang="ru-RU" sz="6000" b="1" dirty="0">
              <a:solidFill>
                <a:schemeClr val="accent6">
                  <a:lumMod val="50000"/>
                </a:schemeClr>
              </a:solidFill>
              <a:latin typeface="Bookman Old Style" panose="02050604050505020204" pitchFamily="18" charset="0"/>
            </a:endParaRPr>
          </a:p>
          <a:p>
            <a:pPr marL="0" indent="0" algn="ctr">
              <a:buNone/>
            </a:pPr>
            <a:r>
              <a:rPr lang="en-US" sz="60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p</a:t>
            </a:r>
            <a:endParaRPr lang="ru-RU" sz="6000" b="1" dirty="0">
              <a:solidFill>
                <a:schemeClr val="accent6">
                  <a:lumMod val="50000"/>
                </a:schemeClr>
              </a:solidFill>
              <a:latin typeface="Bookman Old Style" panose="02050604050505020204" pitchFamily="18" charset="0"/>
            </a:endParaRPr>
          </a:p>
          <a:p>
            <a:pPr marL="0" indent="0" algn="ctr">
              <a:buNone/>
            </a:pPr>
            <a:r>
              <a:rPr lang="en-US" sz="6000" b="1" dirty="0" err="1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pp</a:t>
            </a:r>
            <a:endParaRPr lang="ru-RU" sz="6000" b="1" dirty="0">
              <a:solidFill>
                <a:schemeClr val="accent6">
                  <a:lumMod val="50000"/>
                </a:schemeClr>
              </a:solidFill>
              <a:latin typeface="Bookman Old Style" panose="02050604050505020204" pitchFamily="18" charset="0"/>
            </a:endParaRPr>
          </a:p>
          <a:p>
            <a:pPr marL="0" indent="0" algn="ctr">
              <a:buNone/>
            </a:pPr>
            <a:r>
              <a:rPr lang="en-US" sz="6000" b="1" dirty="0" err="1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mp</a:t>
            </a:r>
            <a:endParaRPr lang="ru-RU" sz="6000" b="1" dirty="0">
              <a:solidFill>
                <a:schemeClr val="accent6">
                  <a:lumMod val="50000"/>
                </a:schemeClr>
              </a:solidFill>
              <a:latin typeface="Bookman Old Style" panose="02050604050505020204" pitchFamily="18" charset="0"/>
            </a:endParaRP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ДИНАМИКА</a:t>
            </a:r>
          </a:p>
        </p:txBody>
      </p:sp>
    </p:spTree>
    <p:extLst>
      <p:ext uri="{BB962C8B-B14F-4D97-AF65-F5344CB8AC3E}">
        <p14:creationId xmlns:p14="http://schemas.microsoft.com/office/powerpoint/2010/main" val="2308347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484784"/>
            <a:ext cx="8784976" cy="5034888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3600" b="1" dirty="0">
                <a:latin typeface="Bookman Old Style" panose="02050604050505020204" pitchFamily="18" charset="0"/>
              </a:rPr>
              <a:t>Была тишина, тишина, тишина…</a:t>
            </a:r>
            <a:endParaRPr lang="ru-RU" sz="3600" dirty="0">
              <a:latin typeface="Bookman Old Style" panose="02050604050505020204" pitchFamily="18" charset="0"/>
            </a:endParaRPr>
          </a:p>
          <a:p>
            <a:pPr marL="0" indent="0" algn="ctr">
              <a:buNone/>
            </a:pPr>
            <a:r>
              <a:rPr lang="ru-RU" sz="3600" b="1" dirty="0">
                <a:latin typeface="Bookman Old Style" panose="02050604050505020204" pitchFamily="18" charset="0"/>
              </a:rPr>
              <a:t>Вдруг грохотом грома сменилась она.</a:t>
            </a:r>
            <a:endParaRPr lang="ru-RU" sz="3600" dirty="0">
              <a:latin typeface="Bookman Old Style" panose="02050604050505020204" pitchFamily="18" charset="0"/>
            </a:endParaRPr>
          </a:p>
          <a:p>
            <a:pPr marL="0" indent="0" algn="ctr">
              <a:buNone/>
            </a:pPr>
            <a:r>
              <a:rPr lang="ru-RU" sz="3600" b="1" dirty="0">
                <a:latin typeface="Bookman Old Style" panose="02050604050505020204" pitchFamily="18" charset="0"/>
              </a:rPr>
              <a:t>И вот уже дождик тихонько, </a:t>
            </a:r>
          </a:p>
          <a:p>
            <a:pPr marL="0" indent="0" algn="ctr">
              <a:buNone/>
            </a:pPr>
            <a:r>
              <a:rPr lang="ru-RU" sz="3600" b="1" dirty="0">
                <a:latin typeface="Bookman Old Style" panose="02050604050505020204" pitchFamily="18" charset="0"/>
              </a:rPr>
              <a:t>- Ты слышишь? –</a:t>
            </a:r>
            <a:endParaRPr lang="ru-RU" sz="3600" dirty="0">
              <a:latin typeface="Bookman Old Style" panose="02050604050505020204" pitchFamily="18" charset="0"/>
            </a:endParaRPr>
          </a:p>
          <a:p>
            <a:pPr marL="0" indent="0" algn="ctr">
              <a:buNone/>
            </a:pPr>
            <a:r>
              <a:rPr lang="ru-RU" sz="3600" b="1" dirty="0">
                <a:latin typeface="Bookman Old Style" panose="02050604050505020204" pitchFamily="18" charset="0"/>
              </a:rPr>
              <a:t>Закапал, закапал, закапал по крыше.</a:t>
            </a:r>
            <a:endParaRPr lang="ru-RU" sz="3600" dirty="0">
              <a:latin typeface="Bookman Old Style" panose="02050604050505020204" pitchFamily="18" charset="0"/>
            </a:endParaRPr>
          </a:p>
          <a:p>
            <a:pPr marL="0" indent="0" algn="ctr">
              <a:buNone/>
            </a:pPr>
            <a:r>
              <a:rPr lang="ru-RU" sz="3600" b="1" dirty="0">
                <a:latin typeface="Bookman Old Style" panose="02050604050505020204" pitchFamily="18" charset="0"/>
              </a:rPr>
              <a:t>Наверно, сейчас барабанить он станет.</a:t>
            </a:r>
            <a:endParaRPr lang="ru-RU" sz="3600" dirty="0">
              <a:latin typeface="Bookman Old Style" panose="02050604050505020204" pitchFamily="18" charset="0"/>
            </a:endParaRPr>
          </a:p>
          <a:p>
            <a:pPr marL="0" indent="0" algn="ctr">
              <a:buNone/>
            </a:pPr>
            <a:r>
              <a:rPr lang="ru-RU" sz="3600" b="1" dirty="0">
                <a:latin typeface="Bookman Old Style" panose="02050604050505020204" pitchFamily="18" charset="0"/>
              </a:rPr>
              <a:t>Уже барабанит!  Уже барабанит!</a:t>
            </a:r>
            <a:endParaRPr lang="ru-RU" sz="3600" dirty="0">
              <a:latin typeface="Bookman Old Style" panose="020506040505050202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7269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sz="5400" b="1" i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«Есть музыка, которая сама к нам идёт, </a:t>
            </a:r>
          </a:p>
          <a:p>
            <a:pPr marL="0" indent="0" algn="ctr">
              <a:buNone/>
            </a:pPr>
            <a:r>
              <a:rPr lang="ru-RU" sz="5400" b="1" i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а есть такая музыка, которая требует, чтобы мы к ней шли»</a:t>
            </a:r>
            <a:endParaRPr lang="ru-RU" sz="5400" b="1" dirty="0">
              <a:solidFill>
                <a:schemeClr val="accent6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9123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Мама\Desktop\утро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4304"/>
            <a:ext cx="9107333" cy="69023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57164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Мама\Desktop\утро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0502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Мама\Desktop\утро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89822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476672"/>
            <a:ext cx="7408333" cy="5649491"/>
          </a:xfrm>
        </p:spPr>
        <p:txBody>
          <a:bodyPr>
            <a:normAutofit lnSpcReduction="10000"/>
          </a:bodyPr>
          <a:lstStyle/>
          <a:p>
            <a:r>
              <a:rPr lang="ru-RU" sz="54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Д……………А</a:t>
            </a:r>
          </a:p>
          <a:p>
            <a:r>
              <a:rPr lang="ru-RU" sz="54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М……………Я</a:t>
            </a:r>
          </a:p>
          <a:p>
            <a:r>
              <a:rPr lang="ru-RU" sz="54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Ш……………И</a:t>
            </a:r>
          </a:p>
          <a:p>
            <a:r>
              <a:rPr lang="ru-RU" sz="54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Р…………….Р</a:t>
            </a:r>
          </a:p>
          <a:p>
            <a:r>
              <a:rPr lang="ru-RU" sz="54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Т……П</a:t>
            </a:r>
          </a:p>
          <a:p>
            <a:r>
              <a:rPr lang="ru-RU" sz="54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Р……М</a:t>
            </a:r>
          </a:p>
          <a:p>
            <a:endParaRPr lang="ru-RU" dirty="0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88087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1916832"/>
            <a:ext cx="7408333" cy="4209331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кантилена</a:t>
            </a:r>
          </a:p>
          <a:p>
            <a:pPr marL="0" indent="0" algn="ctr">
              <a:buNone/>
            </a:pPr>
            <a:r>
              <a:rPr lang="ru-RU" sz="54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речитатив</a:t>
            </a:r>
          </a:p>
          <a:p>
            <a:pPr marL="0" indent="0" algn="ctr">
              <a:buNone/>
            </a:pPr>
            <a:r>
              <a:rPr lang="ru-RU" sz="54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«стрела»</a:t>
            </a:r>
          </a:p>
          <a:p>
            <a:pPr marL="0" indent="0" algn="ctr">
              <a:buNone/>
            </a:pPr>
            <a:r>
              <a:rPr lang="ru-RU" sz="54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«пружина»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338328"/>
            <a:ext cx="8686800" cy="1578504"/>
          </a:xfrm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МЕЛОДИЯ</a:t>
            </a:r>
          </a:p>
        </p:txBody>
      </p:sp>
    </p:spTree>
    <p:extLst>
      <p:ext uri="{BB962C8B-B14F-4D97-AF65-F5344CB8AC3E}">
        <p14:creationId xmlns:p14="http://schemas.microsoft.com/office/powerpoint/2010/main" val="393872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1700808"/>
            <a:ext cx="7408333" cy="48188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острый </a:t>
            </a:r>
          </a:p>
          <a:p>
            <a:pPr marL="0" indent="0" algn="ctr">
              <a:buNone/>
            </a:pPr>
            <a:r>
              <a:rPr lang="ru-RU" sz="54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упругий</a:t>
            </a:r>
          </a:p>
          <a:p>
            <a:pPr marL="0" indent="0" algn="ctr">
              <a:buNone/>
            </a:pPr>
            <a:r>
              <a:rPr lang="ru-RU" sz="54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ровный</a:t>
            </a:r>
          </a:p>
          <a:p>
            <a:pPr marL="0" indent="0" algn="ctr">
              <a:buNone/>
            </a:pPr>
            <a:r>
              <a:rPr lang="ru-RU" sz="54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мягкий</a:t>
            </a:r>
          </a:p>
          <a:p>
            <a:pPr marL="0" indent="0" algn="ctr">
              <a:buNone/>
            </a:pPr>
            <a:r>
              <a:rPr lang="ru-RU" sz="54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спокойный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РИТМ</a:t>
            </a:r>
          </a:p>
        </p:txBody>
      </p:sp>
    </p:spTree>
    <p:extLst>
      <p:ext uri="{BB962C8B-B14F-4D97-AF65-F5344CB8AC3E}">
        <p14:creationId xmlns:p14="http://schemas.microsoft.com/office/powerpoint/2010/main" val="3179822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1412776"/>
            <a:ext cx="7408333" cy="446449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54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легато</a:t>
            </a:r>
          </a:p>
          <a:p>
            <a:pPr marL="0" indent="0" algn="ctr">
              <a:buNone/>
            </a:pPr>
            <a:r>
              <a:rPr lang="ru-RU" sz="54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нон легато </a:t>
            </a:r>
          </a:p>
          <a:p>
            <a:pPr marL="0" indent="0" algn="ctr">
              <a:buNone/>
            </a:pPr>
            <a:r>
              <a:rPr lang="ru-RU" sz="54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стаккато</a:t>
            </a:r>
          </a:p>
          <a:p>
            <a:pPr marL="0" indent="0" algn="ctr">
              <a:buNone/>
            </a:pPr>
            <a:r>
              <a:rPr lang="ru-RU" sz="5400" b="1" dirty="0" err="1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маркато</a:t>
            </a:r>
            <a:endParaRPr lang="ru-RU" sz="5400" b="1" dirty="0">
              <a:solidFill>
                <a:schemeClr val="accent6">
                  <a:lumMod val="50000"/>
                </a:schemeClr>
              </a:solidFill>
              <a:latin typeface="Bookman Old Style" panose="02050604050505020204" pitchFamily="18" charset="0"/>
            </a:endParaRPr>
          </a:p>
          <a:p>
            <a:pPr marL="0" indent="0" algn="ctr">
              <a:buNone/>
            </a:pPr>
            <a:r>
              <a:rPr lang="ru-RU" sz="54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пиццикато</a:t>
            </a:r>
          </a:p>
          <a:p>
            <a:endParaRPr lang="ru-RU" sz="6000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ШТРИХИ</a:t>
            </a:r>
          </a:p>
        </p:txBody>
      </p:sp>
    </p:spTree>
    <p:extLst>
      <p:ext uri="{BB962C8B-B14F-4D97-AF65-F5344CB8AC3E}">
        <p14:creationId xmlns:p14="http://schemas.microsoft.com/office/powerpoint/2010/main" val="3311803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2060848"/>
            <a:ext cx="7408333" cy="4065315"/>
          </a:xfrm>
        </p:spPr>
        <p:txBody>
          <a:bodyPr/>
          <a:lstStyle/>
          <a:p>
            <a:pPr marL="0" indent="0" algn="ctr">
              <a:buNone/>
            </a:pPr>
            <a:r>
              <a:rPr lang="ru-RU" sz="60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высокий </a:t>
            </a:r>
          </a:p>
          <a:p>
            <a:pPr marL="0" indent="0" algn="ctr">
              <a:buNone/>
            </a:pPr>
            <a:r>
              <a:rPr lang="ru-RU" sz="60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средний </a:t>
            </a:r>
          </a:p>
          <a:p>
            <a:pPr marL="0" indent="0" algn="ctr">
              <a:buNone/>
            </a:pPr>
            <a:r>
              <a:rPr lang="ru-RU" sz="60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низкий</a:t>
            </a:r>
          </a:p>
          <a:p>
            <a:endParaRPr lang="ru-RU" dirty="0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>
                <a:solidFill>
                  <a:schemeClr val="accent2">
                    <a:lumMod val="50000"/>
                  </a:schemeClr>
                </a:solidFill>
                <a:latin typeface="Bookman Old Style" panose="02050604050505020204" pitchFamily="18" charset="0"/>
              </a:rPr>
              <a:t>РЕГИСТР</a:t>
            </a:r>
          </a:p>
        </p:txBody>
      </p:sp>
    </p:spTree>
    <p:extLst>
      <p:ext uri="{BB962C8B-B14F-4D97-AF65-F5344CB8AC3E}">
        <p14:creationId xmlns:p14="http://schemas.microsoft.com/office/powerpoint/2010/main" val="308212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120</TotalTime>
  <Words>131</Words>
  <Application>Microsoft Office PowerPoint</Application>
  <PresentationFormat>Экран (4:3)</PresentationFormat>
  <Paragraphs>48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 Black</vt:lpstr>
      <vt:lpstr>Bookman Old Style</vt:lpstr>
      <vt:lpstr>Candara</vt:lpstr>
      <vt:lpstr>Symbol</vt:lpstr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МЕЛОДИЯ</vt:lpstr>
      <vt:lpstr>РИТМ</vt:lpstr>
      <vt:lpstr>ШТРИХИ</vt:lpstr>
      <vt:lpstr>РЕГИСТР</vt:lpstr>
      <vt:lpstr>ДИНАМИКА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Открытый урок по предмету  «Слушание музыки» 1 класс Тема четверти:  «Средства музыкальной выразительности» Тема урока:  «Роль музыкальных  выразительных средств в создании музыкального образа»   </dc:title>
  <dc:creator>Мама</dc:creator>
  <cp:lastModifiedBy>Пользователь</cp:lastModifiedBy>
  <cp:revision>12</cp:revision>
  <dcterms:created xsi:type="dcterms:W3CDTF">2013-03-24T10:20:15Z</dcterms:created>
  <dcterms:modified xsi:type="dcterms:W3CDTF">2022-09-21T05:59:13Z</dcterms:modified>
</cp:coreProperties>
</file>