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0" r:id="rId4"/>
    <p:sldId id="261" r:id="rId5"/>
    <p:sldId id="266" r:id="rId6"/>
    <p:sldId id="263" r:id="rId7"/>
    <p:sldId id="265" r:id="rId8"/>
    <p:sldId id="268" r:id="rId9"/>
    <p:sldId id="259" r:id="rId10"/>
    <p:sldId id="272" r:id="rId11"/>
    <p:sldId id="267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12FE39"/>
    <a:srgbClr val="54FE64"/>
    <a:srgbClr val="F8A6D1"/>
    <a:srgbClr val="EE228D"/>
    <a:srgbClr val="FEF8F6"/>
    <a:srgbClr val="FEF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E82F-4975-4779-9BC4-45B53072078F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B862-1F0A-434B-9D1E-71D21C13B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4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 темам </a:t>
            </a:r>
            <a:r>
              <a:rPr lang="ru-RU" dirty="0" err="1" smtClean="0"/>
              <a:t>аата</a:t>
            </a:r>
            <a:r>
              <a:rPr lang="ru-RU" dirty="0" smtClean="0"/>
              <a:t> «</a:t>
            </a:r>
            <a:r>
              <a:rPr lang="ru-RU" dirty="0" err="1" smtClean="0"/>
              <a:t>Аптаах</a:t>
            </a:r>
            <a:r>
              <a:rPr lang="ru-RU" dirty="0" smtClean="0"/>
              <a:t> пластилин»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B862-1F0A-434B-9D1E-71D21C13B7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7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sah-RU" dirty="0" smtClean="0"/>
              <a:t>ҕо</a:t>
            </a:r>
            <a:r>
              <a:rPr lang="sah-RU" baseline="0" dirty="0" smtClean="0"/>
              <a:t> барыта пластилинынан оонньуурун сөбүлүүр. Мин пластилинтан араас оҥоһуктары оҥорорбун эмиэ олус сөбүлүүбүн.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B862-1F0A-434B-9D1E-71D21C13B7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4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sah-RU" dirty="0" smtClean="0"/>
              <a:t>ҕо</a:t>
            </a:r>
            <a:r>
              <a:rPr lang="sah-RU" baseline="0" dirty="0" smtClean="0"/>
              <a:t> барыта пластилинынан оонньуурун сөбүлүүр. Мин пластилинтан араас оҥоһуктары оҥорорбун эмиэ олус сөбүлүүбүн.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B862-1F0A-434B-9D1E-71D21C13B7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 темам </a:t>
            </a:r>
            <a:r>
              <a:rPr lang="ru-RU" dirty="0" err="1" smtClean="0"/>
              <a:t>аата</a:t>
            </a:r>
            <a:r>
              <a:rPr lang="ru-RU" dirty="0" smtClean="0"/>
              <a:t> «</a:t>
            </a:r>
            <a:r>
              <a:rPr lang="ru-RU" dirty="0" err="1" smtClean="0"/>
              <a:t>Аптаах</a:t>
            </a:r>
            <a:r>
              <a:rPr lang="ru-RU" dirty="0" smtClean="0"/>
              <a:t> пластилин»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2B862-1F0A-434B-9D1E-71D21C13B7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6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9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5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71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15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1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0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7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7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1391-5491-4D3B-BA57-91CD1720670D}" type="datetimeFigureOut">
              <a:rPr lang="ru-RU" smtClean="0"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B27EA2-0801-4BDE-B9D7-5B9C8521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0914" y="5548138"/>
            <a:ext cx="4151086" cy="116918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Century Gothic (Основной текст)"/>
              </a:rPr>
              <a:t>Выполнила: </a:t>
            </a:r>
            <a:r>
              <a:rPr lang="ru" dirty="0">
                <a:solidFill>
                  <a:schemeClr val="bg1"/>
                </a:solidFill>
                <a:latin typeface="Century Gothic (Основной текст)"/>
              </a:rPr>
              <a:t>Еремеева </a:t>
            </a:r>
            <a:r>
              <a:rPr lang="ru" dirty="0" smtClean="0">
                <a:solidFill>
                  <a:schemeClr val="bg1"/>
                </a:solidFill>
                <a:latin typeface="Century Gothic (Основной текст)"/>
              </a:rPr>
              <a:t>Айсена</a:t>
            </a:r>
            <a:endParaRPr lang="ru" dirty="0">
              <a:solidFill>
                <a:schemeClr val="bg1"/>
              </a:solidFill>
              <a:latin typeface="Century Gothic (Основной текст)"/>
            </a:endParaRPr>
          </a:p>
          <a:p>
            <a:pPr algn="l"/>
            <a:r>
              <a:rPr lang="ru" dirty="0">
                <a:solidFill>
                  <a:schemeClr val="bg1"/>
                </a:solidFill>
                <a:latin typeface="Century Gothic (Основной текст)"/>
              </a:rPr>
              <a:t>ученица </a:t>
            </a:r>
            <a:r>
              <a:rPr lang="ru" dirty="0" smtClean="0">
                <a:solidFill>
                  <a:schemeClr val="bg1"/>
                </a:solidFill>
                <a:latin typeface="Century Gothic (Основной текст)"/>
              </a:rPr>
              <a:t>1 А </a:t>
            </a:r>
            <a:r>
              <a:rPr lang="ru" dirty="0">
                <a:solidFill>
                  <a:schemeClr val="bg1"/>
                </a:solidFill>
                <a:latin typeface="Century Gothic (Основной текст)"/>
              </a:rPr>
              <a:t>класса </a:t>
            </a:r>
            <a:r>
              <a:rPr lang="ru-RU" dirty="0">
                <a:solidFill>
                  <a:schemeClr val="bg1"/>
                </a:solidFill>
                <a:latin typeface="Century Gothic (Основной текст)"/>
              </a:rPr>
              <a:t>МОБУ "Саха гимназия" городского округа "город Якутск“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Century Gothic (Основной текст)"/>
              </a:rPr>
              <a:t>Руководитель: </a:t>
            </a:r>
            <a:r>
              <a:rPr lang="ru-RU" dirty="0" smtClean="0">
                <a:solidFill>
                  <a:schemeClr val="bg1"/>
                </a:solidFill>
                <a:latin typeface="Century Gothic (Основной текст)"/>
              </a:rPr>
              <a:t>Сивцева Мария Егоровна</a:t>
            </a:r>
            <a:endParaRPr lang="en-US" dirty="0">
              <a:solidFill>
                <a:schemeClr val="bg1"/>
              </a:solidFill>
              <a:latin typeface="Century Gothic (Основной текст)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2223" y="2896996"/>
            <a:ext cx="799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ПЛАСТИЛИНОВЫЙ МИР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53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7"/>
            <a:ext cx="9742014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Из разных видов пластилина слепила персонажей рассказа «</a:t>
            </a:r>
            <a:r>
              <a:rPr lang="ru-RU" dirty="0" err="1" smtClean="0"/>
              <a:t>Топотун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/>
          <a:stretch/>
        </p:blipFill>
        <p:spPr>
          <a:xfrm rot="5400000">
            <a:off x="3258877" y="2068168"/>
            <a:ext cx="5407178" cy="3924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4816" r="16724" b="15555"/>
          <a:stretch/>
        </p:blipFill>
        <p:spPr>
          <a:xfrm>
            <a:off x="677334" y="1930400"/>
            <a:ext cx="2810443" cy="4445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2"/>
          <a:stretch/>
        </p:blipFill>
        <p:spPr>
          <a:xfrm rot="5400000">
            <a:off x="7590333" y="2775933"/>
            <a:ext cx="4447947" cy="27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9657"/>
            <a:ext cx="9742014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Из разных видов пластилина слепила персонажей рассказа «</a:t>
            </a:r>
            <a:r>
              <a:rPr lang="ru-RU" dirty="0" err="1" smtClean="0"/>
              <a:t>Топотун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2" t="16429" r="4466" b="9642"/>
          <a:stretch/>
        </p:blipFill>
        <p:spPr>
          <a:xfrm rot="5400000">
            <a:off x="6272804" y="620367"/>
            <a:ext cx="4458714" cy="6875585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1694" y="820057"/>
            <a:ext cx="4971843" cy="54428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ah-RU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600" b="1" dirty="0" smtClean="0">
              <a:solidFill>
                <a:srgbClr val="7030A0"/>
              </a:solidFill>
            </a:endParaRPr>
          </a:p>
          <a:p>
            <a:r>
              <a:rPr lang="sah-RU" sz="2600" i="1" dirty="0">
                <a:solidFill>
                  <a:srgbClr val="7030A0"/>
                </a:solidFill>
              </a:rPr>
              <a:t>Топотун, горилла, лев и жираф из обычного пластилина</a:t>
            </a:r>
            <a:endParaRPr lang="sah-RU" sz="2800" dirty="0"/>
          </a:p>
          <a:p>
            <a:r>
              <a:rPr lang="sah-RU" sz="2600" i="1" dirty="0" smtClean="0">
                <a:solidFill>
                  <a:srgbClr val="7030A0"/>
                </a:solidFill>
              </a:rPr>
              <a:t>Небо, солнце и трава из шарикового пластилина</a:t>
            </a:r>
          </a:p>
          <a:p>
            <a:r>
              <a:rPr lang="sah-RU" sz="2600" i="1" dirty="0" smtClean="0">
                <a:solidFill>
                  <a:srgbClr val="7030A0"/>
                </a:solidFill>
              </a:rPr>
              <a:t>Облока, п</a:t>
            </a:r>
            <a:r>
              <a:rPr lang="sah-RU" sz="2600" i="1" dirty="0" smtClean="0">
                <a:solidFill>
                  <a:srgbClr val="7030A0"/>
                </a:solidFill>
              </a:rPr>
              <a:t>альмы, цветы, коала и панда из воздушного пластилина</a:t>
            </a:r>
          </a:p>
          <a:p>
            <a:endParaRPr lang="sah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2568" y="2896996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за внимание.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21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86" y="507999"/>
            <a:ext cx="9213500" cy="151567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Актуальность:</a:t>
            </a:r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ru-RU" sz="2600" dirty="0" smtClean="0">
                <a:solidFill>
                  <a:srgbClr val="7030A0"/>
                </a:solidFill>
              </a:rPr>
              <a:t>Пластилин – это незаменимый материал для поделок. Полезен для развития мелкой моторки и развивает воображение. Я очень люблю лепить из пластилина разные поделки.</a:t>
            </a:r>
            <a:endParaRPr lang="sah-RU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ah-RU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ah-RU" dirty="0" smtClean="0"/>
          </a:p>
          <a:p>
            <a:endParaRPr lang="sah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19" y="1877729"/>
            <a:ext cx="2095217" cy="4545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11039"/>
          <a:stretch/>
        </p:blipFill>
        <p:spPr>
          <a:xfrm rot="5400000">
            <a:off x="5901267" y="2836350"/>
            <a:ext cx="4545557" cy="26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6386" y="507999"/>
            <a:ext cx="9213500" cy="54428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ah-RU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ah-RU" sz="2600" dirty="0" smtClean="0">
              <a:solidFill>
                <a:srgbClr val="7030A0"/>
              </a:solidFill>
            </a:endParaRPr>
          </a:p>
          <a:p>
            <a:r>
              <a:rPr lang="sah-RU" sz="2600" b="1" dirty="0" smtClean="0">
                <a:solidFill>
                  <a:srgbClr val="7030A0"/>
                </a:solidFill>
              </a:rPr>
              <a:t>Цель</a:t>
            </a:r>
            <a:r>
              <a:rPr lang="ru-RU" sz="2600" b="1" dirty="0" smtClean="0">
                <a:solidFill>
                  <a:srgbClr val="7030A0"/>
                </a:solidFill>
              </a:rPr>
              <a:t>:</a:t>
            </a:r>
            <a:r>
              <a:rPr lang="ru-RU" sz="2600" dirty="0" smtClean="0">
                <a:solidFill>
                  <a:srgbClr val="7030A0"/>
                </a:solidFill>
              </a:rPr>
              <a:t> </a:t>
            </a:r>
            <a:r>
              <a:rPr lang="sah-RU" sz="2600" i="1" dirty="0">
                <a:solidFill>
                  <a:srgbClr val="7030A0"/>
                </a:solidFill>
              </a:rPr>
              <a:t>Сравнить свойства разных видов пластилина</a:t>
            </a:r>
          </a:p>
          <a:p>
            <a:pPr marL="0" indent="0">
              <a:buNone/>
            </a:pPr>
            <a:endParaRPr lang="sah-RU" sz="2600" dirty="0">
              <a:solidFill>
                <a:srgbClr val="7030A0"/>
              </a:solidFill>
            </a:endParaRPr>
          </a:p>
          <a:p>
            <a:r>
              <a:rPr lang="sah-RU" sz="2600" b="1" dirty="0" smtClean="0">
                <a:solidFill>
                  <a:srgbClr val="7030A0"/>
                </a:solidFill>
              </a:rPr>
              <a:t>Задачи</a:t>
            </a:r>
            <a:r>
              <a:rPr lang="ru-RU" sz="26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sah-RU" sz="2600" i="1" dirty="0" smtClean="0">
                <a:solidFill>
                  <a:srgbClr val="7030A0"/>
                </a:solidFill>
              </a:rPr>
              <a:t>Изучить виды пластилина</a:t>
            </a:r>
            <a:endParaRPr lang="sah-RU" sz="2600" i="1" dirty="0" smtClean="0">
              <a:solidFill>
                <a:srgbClr val="7030A0"/>
              </a:solidFill>
            </a:endParaRPr>
          </a:p>
          <a:p>
            <a:r>
              <a:rPr lang="sah-RU" sz="2600" i="1" dirty="0" smtClean="0">
                <a:solidFill>
                  <a:srgbClr val="7030A0"/>
                </a:solidFill>
              </a:rPr>
              <a:t>Сравнить свойства разных видов пластилина</a:t>
            </a:r>
          </a:p>
          <a:p>
            <a:r>
              <a:rPr lang="sah-RU" sz="2600" i="1" dirty="0" smtClean="0">
                <a:solidFill>
                  <a:srgbClr val="7030A0"/>
                </a:solidFill>
              </a:rPr>
              <a:t>Из пластилина слепить персонажей рассказа “Топотун”</a:t>
            </a:r>
            <a:endParaRPr lang="sah-RU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ah-RU" dirty="0" smtClean="0"/>
          </a:p>
          <a:p>
            <a:endParaRPr lang="sah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5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88697" cy="1320800"/>
          </a:xfrm>
        </p:spPr>
        <p:txBody>
          <a:bodyPr/>
          <a:lstStyle/>
          <a:p>
            <a:r>
              <a:rPr lang="sah-RU" dirty="0" smtClean="0"/>
              <a:t>Виды пластилина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82425" y="5682644"/>
            <a:ext cx="2329637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342622" y="5682644"/>
            <a:ext cx="278260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26055" y="5682644"/>
            <a:ext cx="280355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шариковый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3317"/>
          <a:stretch/>
        </p:blipFill>
        <p:spPr>
          <a:xfrm>
            <a:off x="4121112" y="2128687"/>
            <a:ext cx="3813439" cy="3373995"/>
          </a:xfrm>
          <a:prstGeom prst="ellipse">
            <a:avLst/>
          </a:prstGeom>
          <a:effectLst>
            <a:glow rad="800100">
              <a:schemeClr val="bg1">
                <a:alpha val="40000"/>
              </a:schemeClr>
            </a:glow>
            <a:softEdge rad="4191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6293" r="5449"/>
          <a:stretch/>
        </p:blipFill>
        <p:spPr>
          <a:xfrm>
            <a:off x="7918157" y="2469996"/>
            <a:ext cx="3961746" cy="2691376"/>
          </a:xfrm>
          <a:prstGeom prst="ellipse">
            <a:avLst/>
          </a:prstGeom>
          <a:effectLst>
            <a:glow rad="927100">
              <a:schemeClr val="bg1">
                <a:alpha val="40000"/>
              </a:schemeClr>
            </a:glow>
            <a:softEdge rad="571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30909" r="17046" b="10227"/>
          <a:stretch/>
        </p:blipFill>
        <p:spPr>
          <a:xfrm>
            <a:off x="174592" y="2511347"/>
            <a:ext cx="3840518" cy="2590350"/>
          </a:xfrm>
          <a:prstGeom prst="ellipse">
            <a:avLst/>
          </a:prstGeom>
          <a:effectLst>
            <a:glow rad="673100">
              <a:schemeClr val="bg1">
                <a:lumMod val="95000"/>
                <a:alpha val="40000"/>
              </a:schemeClr>
            </a:glow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094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8348"/>
            <a:ext cx="8888697" cy="1320800"/>
          </a:xfrm>
        </p:spPr>
        <p:txBody>
          <a:bodyPr/>
          <a:lstStyle/>
          <a:p>
            <a:r>
              <a:rPr lang="ru-RU" dirty="0" smtClean="0"/>
              <a:t>Сравнение свойств </a:t>
            </a:r>
            <a:r>
              <a:rPr lang="ru-RU" dirty="0"/>
              <a:t>разных видов пластилина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600670"/>
            <a:ext cx="9504159" cy="547442"/>
          </a:xfrm>
        </p:spPr>
        <p:txBody>
          <a:bodyPr>
            <a:noAutofit/>
          </a:bodyPr>
          <a:lstStyle/>
          <a:p>
            <a:r>
              <a:rPr lang="sah-RU" sz="2800" dirty="0" smtClean="0"/>
              <a:t>Какой вид пластилина мягкий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r="10288" b="10209"/>
          <a:stretch/>
        </p:blipFill>
        <p:spPr>
          <a:xfrm>
            <a:off x="369486" y="2547405"/>
            <a:ext cx="3755517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r="13955"/>
          <a:stretch/>
        </p:blipFill>
        <p:spPr>
          <a:xfrm>
            <a:off x="4389097" y="2547405"/>
            <a:ext cx="327747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r="11110"/>
          <a:stretch/>
        </p:blipFill>
        <p:spPr>
          <a:xfrm>
            <a:off x="7949925" y="2547405"/>
            <a:ext cx="3567999" cy="2880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082425" y="5682644"/>
            <a:ext cx="2329637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342622" y="5682644"/>
            <a:ext cx="278260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26055" y="5682644"/>
            <a:ext cx="280355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шариковый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5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499070"/>
            <a:ext cx="9504159" cy="547442"/>
          </a:xfrm>
        </p:spPr>
        <p:txBody>
          <a:bodyPr>
            <a:noAutofit/>
          </a:bodyPr>
          <a:lstStyle/>
          <a:p>
            <a:r>
              <a:rPr lang="sah-RU" sz="2800" dirty="0" smtClean="0"/>
              <a:t>Перемешать два цвета и получить новый цвет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8"/>
          <a:stretch/>
        </p:blipFill>
        <p:spPr>
          <a:xfrm>
            <a:off x="1157621" y="3162921"/>
            <a:ext cx="2179243" cy="154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2616" b="7692"/>
          <a:stretch/>
        </p:blipFill>
        <p:spPr>
          <a:xfrm>
            <a:off x="4943791" y="3162921"/>
            <a:ext cx="2168081" cy="154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>
          <a:xfrm>
            <a:off x="8718799" y="3162921"/>
            <a:ext cx="2146766" cy="154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082425" y="6069514"/>
            <a:ext cx="2329637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342622" y="6069514"/>
            <a:ext cx="278260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626055" y="6069514"/>
            <a:ext cx="280355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шариковый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3256" y="2445932"/>
            <a:ext cx="540000" cy="5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4787573" y="2523758"/>
            <a:ext cx="360000" cy="360000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24848" y="2433758"/>
            <a:ext cx="540000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78202" y="2445932"/>
            <a:ext cx="540000" cy="5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6118709" y="2478949"/>
            <a:ext cx="464725" cy="473965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4" t="42640" r="38041" b="31386"/>
          <a:stretch/>
        </p:blipFill>
        <p:spPr>
          <a:xfrm>
            <a:off x="1414743" y="4861148"/>
            <a:ext cx="1665000" cy="133200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38884" r="41657" b="32966"/>
          <a:stretch/>
        </p:blipFill>
        <p:spPr>
          <a:xfrm>
            <a:off x="5344532" y="4861148"/>
            <a:ext cx="1366598" cy="1332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t="38098" r="39340" b="33117"/>
          <a:stretch/>
        </p:blipFill>
        <p:spPr>
          <a:xfrm>
            <a:off x="9011010" y="4861148"/>
            <a:ext cx="1562344" cy="1332000"/>
          </a:xfrm>
          <a:prstGeom prst="ellipse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77333" y="348348"/>
            <a:ext cx="8888697" cy="1320800"/>
          </a:xfrm>
        </p:spPr>
        <p:txBody>
          <a:bodyPr/>
          <a:lstStyle/>
          <a:p>
            <a:r>
              <a:rPr lang="ru-RU" dirty="0" smtClean="0"/>
              <a:t>Сравнение свойств </a:t>
            </a:r>
            <a:r>
              <a:rPr lang="ru-RU" dirty="0"/>
              <a:t>разных видов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2636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23047"/>
            <a:ext cx="9504159" cy="547442"/>
          </a:xfrm>
        </p:spPr>
        <p:txBody>
          <a:bodyPr>
            <a:noAutofit/>
          </a:bodyPr>
          <a:lstStyle/>
          <a:p>
            <a:r>
              <a:rPr lang="sah-RU" sz="2800" dirty="0" smtClean="0"/>
              <a:t>Из какого вида пластилина можно слепить маленькую фигурку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1" r="20292" b="29653"/>
          <a:stretch/>
        </p:blipFill>
        <p:spPr>
          <a:xfrm>
            <a:off x="406400" y="2547405"/>
            <a:ext cx="339397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12520"/>
          <a:stretch/>
        </p:blipFill>
        <p:spPr>
          <a:xfrm>
            <a:off x="8255294" y="2547405"/>
            <a:ext cx="3338286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21862" r="23026" b="20876"/>
          <a:stretch/>
        </p:blipFill>
        <p:spPr>
          <a:xfrm>
            <a:off x="4048209" y="2547405"/>
            <a:ext cx="3959246" cy="28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53" y="4418585"/>
            <a:ext cx="865717" cy="10088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41" y="4419405"/>
            <a:ext cx="865014" cy="100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17" y="4418585"/>
            <a:ext cx="865014" cy="100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082425" y="5682644"/>
            <a:ext cx="2329637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342622" y="5682644"/>
            <a:ext cx="278260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26055" y="5682644"/>
            <a:ext cx="280355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шариковый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77333" y="348348"/>
            <a:ext cx="8888697" cy="1320800"/>
          </a:xfrm>
        </p:spPr>
        <p:txBody>
          <a:bodyPr/>
          <a:lstStyle/>
          <a:p>
            <a:r>
              <a:rPr lang="ru-RU" dirty="0" smtClean="0"/>
              <a:t>Сравнение свойств </a:t>
            </a:r>
            <a:r>
              <a:rPr lang="ru-RU" dirty="0"/>
              <a:t>разных видов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6754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782636"/>
              </p:ext>
            </p:extLst>
          </p:nvPr>
        </p:nvGraphicFramePr>
        <p:xfrm>
          <a:off x="405302" y="1425437"/>
          <a:ext cx="11361585" cy="513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317">
                  <a:extLst>
                    <a:ext uri="{9D8B030D-6E8A-4147-A177-3AD203B41FA5}">
                      <a16:colId xmlns:a16="http://schemas.microsoft.com/office/drawing/2014/main" val="2114189165"/>
                    </a:ext>
                  </a:extLst>
                </a:gridCol>
                <a:gridCol w="2272317">
                  <a:extLst>
                    <a:ext uri="{9D8B030D-6E8A-4147-A177-3AD203B41FA5}">
                      <a16:colId xmlns:a16="http://schemas.microsoft.com/office/drawing/2014/main" val="3999445969"/>
                    </a:ext>
                  </a:extLst>
                </a:gridCol>
                <a:gridCol w="2272317">
                  <a:extLst>
                    <a:ext uri="{9D8B030D-6E8A-4147-A177-3AD203B41FA5}">
                      <a16:colId xmlns:a16="http://schemas.microsoft.com/office/drawing/2014/main" val="3268101334"/>
                    </a:ext>
                  </a:extLst>
                </a:gridCol>
                <a:gridCol w="2272317">
                  <a:extLst>
                    <a:ext uri="{9D8B030D-6E8A-4147-A177-3AD203B41FA5}">
                      <a16:colId xmlns:a16="http://schemas.microsoft.com/office/drawing/2014/main" val="2624081569"/>
                    </a:ext>
                  </a:extLst>
                </a:gridCol>
                <a:gridCol w="2272317">
                  <a:extLst>
                    <a:ext uri="{9D8B030D-6E8A-4147-A177-3AD203B41FA5}">
                      <a16:colId xmlns:a16="http://schemas.microsoft.com/office/drawing/2014/main" val="1158002232"/>
                    </a:ext>
                  </a:extLst>
                </a:gridCol>
              </a:tblGrid>
              <a:tr h="1830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Мягкий</a:t>
                      </a: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Смешивание цветов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Можно слепить маленькую фигурку </a:t>
                      </a:r>
                    </a:p>
                    <a:p>
                      <a:pPr algn="ctr"/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ah-RU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ah-RU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sah-RU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mtClean="0">
                          <a:solidFill>
                            <a:srgbClr val="00B050"/>
                          </a:solidFill>
                        </a:rPr>
                        <a:t>Не</a:t>
                      </a:r>
                      <a:r>
                        <a:rPr lang="ru-RU" baseline="0" smtClean="0">
                          <a:solidFill>
                            <a:srgbClr val="00B050"/>
                          </a:solidFill>
                        </a:rPr>
                        <a:t> з</a:t>
                      </a:r>
                      <a:r>
                        <a:rPr lang="ru-RU" smtClean="0">
                          <a:solidFill>
                            <a:srgbClr val="00B050"/>
                          </a:solidFill>
                        </a:rPr>
                        <a:t>астывает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22822"/>
                  </a:ext>
                </a:extLst>
              </a:tr>
              <a:tr h="11029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69305"/>
                  </a:ext>
                </a:extLst>
              </a:tr>
              <a:tr h="11029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468693"/>
                  </a:ext>
                </a:extLst>
              </a:tr>
              <a:tr h="11029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8626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8" y="5638059"/>
            <a:ext cx="772334" cy="9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7" y="3391894"/>
            <a:ext cx="772335" cy="9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3527" y="4482983"/>
            <a:ext cx="772335" cy="900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05302" y="3616947"/>
            <a:ext cx="2329637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sah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05302" y="5765924"/>
            <a:ext cx="278260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84352" y="4691435"/>
            <a:ext cx="280355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шариковый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1886" y="3393708"/>
            <a:ext cx="772335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11886" y="5637810"/>
            <a:ext cx="772335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2" y="5637810"/>
            <a:ext cx="772335" cy="9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22" y="4476779"/>
            <a:ext cx="772335" cy="9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6" y="4485658"/>
            <a:ext cx="772335" cy="90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7122" y="3393708"/>
            <a:ext cx="772335" cy="90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78" y="5635996"/>
            <a:ext cx="772335" cy="90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78" y="4474965"/>
            <a:ext cx="772335" cy="90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65478" y="3391894"/>
            <a:ext cx="772335" cy="900000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77333" y="348348"/>
            <a:ext cx="8888697" cy="1320800"/>
          </a:xfrm>
        </p:spPr>
        <p:txBody>
          <a:bodyPr/>
          <a:lstStyle/>
          <a:p>
            <a:r>
              <a:rPr lang="ru-RU" dirty="0" smtClean="0"/>
              <a:t>Сравнение свойств </a:t>
            </a:r>
            <a:r>
              <a:rPr lang="ru-RU" dirty="0"/>
              <a:t>разных видов пластилина</a:t>
            </a:r>
          </a:p>
        </p:txBody>
      </p:sp>
    </p:spTree>
    <p:extLst>
      <p:ext uri="{BB962C8B-B14F-4D97-AF65-F5344CB8AC3E}">
        <p14:creationId xmlns:p14="http://schemas.microsoft.com/office/powerpoint/2010/main" val="12544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Пластилиновые мультфильмы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82425" y="5682644"/>
            <a:ext cx="3452984" cy="54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Барашек Шон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27832" y="5662320"/>
            <a:ext cx="5753100" cy="56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ah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Споконой ночи малыши</a:t>
            </a:r>
            <a:r>
              <a:rPr lang="sah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1" b="15866"/>
          <a:stretch/>
        </p:blipFill>
        <p:spPr>
          <a:xfrm>
            <a:off x="1082425" y="1710399"/>
            <a:ext cx="3452984" cy="3638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32" y="1710399"/>
            <a:ext cx="57531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257</Words>
  <Application>Microsoft Office PowerPoint</Application>
  <PresentationFormat>Широкоэкранный</PresentationFormat>
  <Paragraphs>71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 (Основной текст)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Виды пластилина</vt:lpstr>
      <vt:lpstr>Сравнение свойств разных видов пластилина</vt:lpstr>
      <vt:lpstr>Сравнение свойств разных видов пластилина</vt:lpstr>
      <vt:lpstr>Сравнение свойств разных видов пластилина</vt:lpstr>
      <vt:lpstr>Сравнение свойств разных видов пластилина</vt:lpstr>
      <vt:lpstr>Пластилиновые мультфильмы</vt:lpstr>
      <vt:lpstr>Из разных видов пластилина слепила персонажей рассказа «Топотун»</vt:lpstr>
      <vt:lpstr>Из разных видов пластилина слепила персонажей рассказа «Топотун»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2022-10-19T10:19:28Z</dcterms:created>
  <dcterms:modified xsi:type="dcterms:W3CDTF">2022-11-19T04:52:22Z</dcterms:modified>
</cp:coreProperties>
</file>