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8"/>
  </p:handoutMasterIdLst>
  <p:sldIdLst>
    <p:sldId id="256" r:id="rId2"/>
    <p:sldId id="257" r:id="rId3"/>
    <p:sldId id="260" r:id="rId4"/>
    <p:sldId id="266" r:id="rId5"/>
    <p:sldId id="258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4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68A2F1-8A22-4900-94A8-440AB2496937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9F37E6-1073-489D-BD49-CDCFCD17DB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4618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">
              <a:srgbClr val="000000"/>
            </a:gs>
            <a:gs pos="9000">
              <a:srgbClr val="000040"/>
            </a:gs>
            <a:gs pos="19000">
              <a:srgbClr val="400040"/>
            </a:gs>
            <a:gs pos="37000">
              <a:srgbClr val="8F0040"/>
            </a:gs>
            <a:gs pos="69000">
              <a:srgbClr val="F27300"/>
            </a:gs>
            <a:gs pos="91000">
              <a:srgbClr val="FFBF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908720"/>
            <a:ext cx="4752528" cy="1470025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rgbClr val="FFFF00"/>
                </a:solidFill>
                <a:latin typeface="Comic Sans MS" pitchFamily="66" charset="0"/>
              </a:rPr>
              <a:t>Моя тетя- орденоносец</a:t>
            </a:r>
            <a:endParaRPr lang="ru-RU" sz="60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3068960"/>
            <a:ext cx="3888432" cy="1296144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Выполнил ученик </a:t>
            </a:r>
          </a:p>
          <a:p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«Б» класса </a:t>
            </a:r>
          </a:p>
          <a:p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СОШ № 1 имени Н.Н. Яковлева</a:t>
            </a:r>
          </a:p>
          <a:p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Олекминска</a:t>
            </a:r>
            <a:endParaRPr lang="ru-RU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Тураканов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Александр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764704"/>
            <a:ext cx="3005137" cy="432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156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Актуальность </a:t>
            </a:r>
            <a:endParaRPr lang="ru-RU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192" y="1772816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400" dirty="0" smtClean="0">
                <a:solidFill>
                  <a:srgbClr val="FF0000"/>
                </a:solidFill>
                <a:latin typeface="Gabriola" pitchFamily="82" charset="0"/>
              </a:rPr>
              <a:t>      </a:t>
            </a:r>
            <a:endParaRPr lang="ru-RU" sz="4400" dirty="0" smtClean="0">
              <a:solidFill>
                <a:schemeClr val="accent1">
                  <a:lumMod val="20000"/>
                  <a:lumOff val="80000"/>
                </a:schemeClr>
              </a:solidFill>
              <a:latin typeface="Gabriola" pitchFamily="82" charset="0"/>
            </a:endParaRPr>
          </a:p>
          <a:p>
            <a:pPr marL="0" indent="0">
              <a:buNone/>
            </a:pPr>
            <a:r>
              <a:rPr lang="ru-RU" sz="4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Gabriola" pitchFamily="82" charset="0"/>
              </a:rPr>
              <a:t>           </a:t>
            </a:r>
            <a:endParaRPr lang="ru-RU" sz="4400" dirty="0">
              <a:solidFill>
                <a:schemeClr val="accent1">
                  <a:lumMod val="20000"/>
                  <a:lumOff val="80000"/>
                </a:schemeClr>
              </a:solidFill>
              <a:latin typeface="Gabriola" pitchFamily="8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124744"/>
            <a:ext cx="83529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Актуальность выбранной мной темы вижу в том, что через историю семьи вживую  постигается  история и современность. Стихийно это происходит в каждой семье через рассказы и живое общение, но устные рассказы и предания недолговечны, многое со временем утрачивается, поэтому необходимы  специальные усилия, чтобы  история семьи, история конкретного человека не исчезла бесследно.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3212976"/>
            <a:ext cx="84969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Объект исследования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история жизни моей тети</a:t>
            </a:r>
          </a:p>
          <a:p>
            <a:r>
              <a:rPr lang="ru-RU" sz="2000" b="1" u="sng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Предмет исследования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жизнь и трудовая деятельность моей тети</a:t>
            </a:r>
          </a:p>
          <a:p>
            <a:r>
              <a:rPr lang="ru-RU" sz="2000" b="1" u="sng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исследования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изучение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жизни моей тети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u="sng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исследования: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 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изучить семейный архив, альбомы с фотографиями, специальную литературу по родному краю;</a:t>
            </a:r>
          </a:p>
          <a:p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совершенствовать свои знания по истории своей семьи;</a:t>
            </a:r>
          </a:p>
          <a:p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анализ результатов исследования;</a:t>
            </a:r>
          </a:p>
        </p:txBody>
      </p:sp>
    </p:spTree>
    <p:extLst>
      <p:ext uri="{BB962C8B-B14F-4D97-AF65-F5344CB8AC3E}">
        <p14:creationId xmlns:p14="http://schemas.microsoft.com/office/powerpoint/2010/main" val="350319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3486" y="2333685"/>
            <a:ext cx="47752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bg1"/>
                </a:solidFill>
              </a:rPr>
              <a:t>Раньше, в послереволюционные годы наш </a:t>
            </a:r>
            <a:r>
              <a:rPr lang="ru-RU" b="1" dirty="0" err="1">
                <a:solidFill>
                  <a:schemeClr val="bg1"/>
                </a:solidFill>
              </a:rPr>
              <a:t>Олекминский</a:t>
            </a:r>
            <a:r>
              <a:rPr lang="ru-RU" b="1" dirty="0">
                <a:solidFill>
                  <a:schemeClr val="bg1"/>
                </a:solidFill>
              </a:rPr>
              <a:t> район был очень богатым и радушным. Со всех близлежащих районов в наш район, называя ее любовно второй Украиной, </a:t>
            </a:r>
            <a:r>
              <a:rPr lang="ru-RU" b="1" dirty="0" smtClean="0">
                <a:solidFill>
                  <a:schemeClr val="bg1"/>
                </a:solidFill>
              </a:rPr>
              <a:t>житницей, </a:t>
            </a:r>
            <a:r>
              <a:rPr lang="ru-RU" b="1" dirty="0">
                <a:solidFill>
                  <a:schemeClr val="bg1"/>
                </a:solidFill>
              </a:rPr>
              <a:t>отправляли голодных детей на воспитание. Также и прибыла в </a:t>
            </a:r>
            <a:r>
              <a:rPr lang="ru-RU" b="1" dirty="0" err="1">
                <a:solidFill>
                  <a:schemeClr val="bg1"/>
                </a:solidFill>
              </a:rPr>
              <a:t>Олекму</a:t>
            </a:r>
            <a:r>
              <a:rPr lang="ru-RU" b="1" dirty="0">
                <a:solidFill>
                  <a:schemeClr val="bg1"/>
                </a:solidFill>
              </a:rPr>
              <a:t> моя тетя, Торговкина Елена Михайловна, которую взяла к себе зажиточная семья Торговкиных. Она была еще маленькая, чтобы помнить свое настоящее имя, год рождения. Так и выросла моя тетя, точно не зная, кто она, откуда.</a:t>
            </a:r>
          </a:p>
          <a:p>
            <a:pPr algn="just"/>
            <a:r>
              <a:rPr lang="ru-RU" b="1" dirty="0">
                <a:solidFill>
                  <a:schemeClr val="bg1"/>
                </a:solidFill>
              </a:rPr>
              <a:t>Елена Михайловна вышла замуж за </a:t>
            </a:r>
            <a:r>
              <a:rPr lang="ru-RU" b="1" dirty="0" err="1">
                <a:solidFill>
                  <a:schemeClr val="bg1"/>
                </a:solidFill>
              </a:rPr>
              <a:t>кяччинского</a:t>
            </a:r>
            <a:r>
              <a:rPr lang="ru-RU" b="1" dirty="0">
                <a:solidFill>
                  <a:schemeClr val="bg1"/>
                </a:solidFill>
              </a:rPr>
              <a:t> парня Самсонова Тихона и зажили они хорошо, так как были оба работящие. 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72" y="18958"/>
            <a:ext cx="3423107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42"/>
          <a:stretch/>
        </p:blipFill>
        <p:spPr bwMode="auto">
          <a:xfrm>
            <a:off x="5724128" y="18958"/>
            <a:ext cx="2426924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155249" y="2230176"/>
            <a:ext cx="398860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У моей прапрабабушки были дети Акулина, </a:t>
            </a:r>
            <a:r>
              <a:rPr lang="ru-RU" b="1" dirty="0" err="1">
                <a:solidFill>
                  <a:schemeClr val="bg1"/>
                </a:solidFill>
              </a:rPr>
              <a:t>Фоедосия</a:t>
            </a:r>
            <a:r>
              <a:rPr lang="ru-RU" b="1" dirty="0">
                <a:solidFill>
                  <a:schemeClr val="bg1"/>
                </a:solidFill>
              </a:rPr>
              <a:t>, Иван. У Акулины  муж Ершов Николай был русский, приехал откуда-то с Алтая, перегоняли бревна по реке Лене, увидел якутскую красавицу  на берегу села Кресты, так и остался, и брата своего младшего переманил к себе. У Акулины и Николая  родились две дочери: Клара и Света. Впоследствии Клара вышла замуж за </a:t>
            </a:r>
            <a:r>
              <a:rPr lang="ru-RU" b="1" dirty="0" err="1">
                <a:solidFill>
                  <a:schemeClr val="bg1"/>
                </a:solidFill>
              </a:rPr>
              <a:t>сунтарского</a:t>
            </a:r>
            <a:r>
              <a:rPr lang="ru-RU" b="1" dirty="0">
                <a:solidFill>
                  <a:schemeClr val="bg1"/>
                </a:solidFill>
              </a:rPr>
              <a:t> студента и родила ему восьмерых детей. Моя бабушка Света вышла замуж за Василия Ощепкова из села Троицк. У них родилась моя мама Ульяна. </a:t>
            </a:r>
          </a:p>
        </p:txBody>
      </p:sp>
    </p:spTree>
    <p:extLst>
      <p:ext uri="{BB962C8B-B14F-4D97-AF65-F5344CB8AC3E}">
        <p14:creationId xmlns:p14="http://schemas.microsoft.com/office/powerpoint/2010/main" val="81247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55" y="54769"/>
            <a:ext cx="3434936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0" y="2686011"/>
            <a:ext cx="443739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А вот у бабушки </a:t>
            </a:r>
            <a:r>
              <a:rPr lang="ru-RU" b="1" dirty="0" err="1">
                <a:solidFill>
                  <a:schemeClr val="bg1"/>
                </a:solidFill>
              </a:rPr>
              <a:t>Феодосьи</a:t>
            </a:r>
            <a:r>
              <a:rPr lang="ru-RU" b="1" dirty="0">
                <a:solidFill>
                  <a:schemeClr val="bg1"/>
                </a:solidFill>
              </a:rPr>
              <a:t>, которая воспитала мою маму, детей не было, так же как у Елены Михайловны. И они вдвоем всю свою любовь передали моей маме, когда ей было полтора годика, забрали у бабушки Светы. Бабушка тогда с утра до вечера работала на ферме и маленькую дочку часто оставляла дома одну. И в один прекрасный день тетя Елена и бабушка </a:t>
            </a:r>
            <a:r>
              <a:rPr lang="ru-RU" b="1" dirty="0" err="1">
                <a:solidFill>
                  <a:schemeClr val="bg1"/>
                </a:solidFill>
              </a:rPr>
              <a:t>Феодосья</a:t>
            </a:r>
            <a:r>
              <a:rPr lang="ru-RU" b="1" dirty="0">
                <a:solidFill>
                  <a:schemeClr val="bg1"/>
                </a:solidFill>
              </a:rPr>
              <a:t> приехали в гости в село </a:t>
            </a:r>
            <a:r>
              <a:rPr lang="ru-RU" b="1" dirty="0" err="1">
                <a:solidFill>
                  <a:schemeClr val="bg1"/>
                </a:solidFill>
              </a:rPr>
              <a:t>Амгинское</a:t>
            </a:r>
            <a:r>
              <a:rPr lang="ru-RU" b="1" dirty="0">
                <a:solidFill>
                  <a:schemeClr val="bg1"/>
                </a:solidFill>
              </a:rPr>
              <a:t> (</a:t>
            </a:r>
            <a:r>
              <a:rPr lang="ru-RU" b="1" dirty="0" err="1">
                <a:solidFill>
                  <a:schemeClr val="bg1"/>
                </a:solidFill>
              </a:rPr>
              <a:t>Каландарашвили</a:t>
            </a:r>
            <a:r>
              <a:rPr lang="ru-RU" b="1" dirty="0">
                <a:solidFill>
                  <a:schemeClr val="bg1"/>
                </a:solidFill>
              </a:rPr>
              <a:t>), а там моя мама совсем одна. И больше ее не отдали бабушке Свете, сами вырастили, дали образование.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384" y="467380"/>
            <a:ext cx="3603625" cy="216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458805" y="2711125"/>
            <a:ext cx="4572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</a:rPr>
              <a:t>В те далекие годы в нашем районе славилась </a:t>
            </a:r>
            <a:r>
              <a:rPr lang="ru-RU" b="1" dirty="0" err="1">
                <a:solidFill>
                  <a:schemeClr val="bg1"/>
                </a:solidFill>
              </a:rPr>
              <a:t>Долонская</a:t>
            </a:r>
            <a:r>
              <a:rPr lang="ru-RU" b="1" dirty="0">
                <a:solidFill>
                  <a:schemeClr val="bg1"/>
                </a:solidFill>
              </a:rPr>
              <a:t> ферма колхоза имени Димитрова. Доярки этой фермы кавалеры ордена Трудового Красного Знамени Елена Васильевна </a:t>
            </a:r>
            <a:r>
              <a:rPr lang="ru-RU" b="1" dirty="0" err="1">
                <a:solidFill>
                  <a:schemeClr val="bg1"/>
                </a:solidFill>
              </a:rPr>
              <a:t>Барахова</a:t>
            </a:r>
            <a:r>
              <a:rPr lang="ru-RU" b="1" dirty="0">
                <a:solidFill>
                  <a:schemeClr val="bg1"/>
                </a:solidFill>
              </a:rPr>
              <a:t>, Елена Михайловна Торговкина впервые в районе перешагнули двухтысячный рубеж. Опыт </a:t>
            </a:r>
            <a:r>
              <a:rPr lang="ru-RU" b="1" dirty="0" err="1">
                <a:solidFill>
                  <a:schemeClr val="bg1"/>
                </a:solidFill>
              </a:rPr>
              <a:t>кяччинских</a:t>
            </a:r>
            <a:r>
              <a:rPr lang="ru-RU" b="1" dirty="0">
                <a:solidFill>
                  <a:schemeClr val="bg1"/>
                </a:solidFill>
              </a:rPr>
              <a:t> животноводов подхватили все животноводческие фермы. И началось широкое соревнование за большое молоко и за высокие привесы.</a:t>
            </a:r>
          </a:p>
        </p:txBody>
      </p:sp>
    </p:spTree>
    <p:extLst>
      <p:ext uri="{BB962C8B-B14F-4D97-AF65-F5344CB8AC3E}">
        <p14:creationId xmlns:p14="http://schemas.microsoft.com/office/powerpoint/2010/main" val="96664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пользователь\Desktop\тетины награды\to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879" y="260648"/>
            <a:ext cx="11205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310331" y="283956"/>
            <a:ext cx="2286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Медаль «За трудовое отличие» за ударный труд, достижение высоких показателей в работе.</a:t>
            </a:r>
          </a:p>
        </p:txBody>
      </p:sp>
      <p:pic>
        <p:nvPicPr>
          <p:cNvPr id="2052" name="Picture 4" descr="C:\Users\пользователь\Desktop\тетины награды\150px-Order_of_Red_Banner_of_Labor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774" y="106497"/>
            <a:ext cx="1851429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пользователь\Desktop\тетины награды\images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331" y="1958873"/>
            <a:ext cx="6667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пользователь\Desktop\тетины награды\Medaille_Lenin_100_jaar_197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66" y="3153489"/>
            <a:ext cx="961165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пользователь\Desktop\тетины награды\znachok-udarniku-truda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5" r="11936"/>
          <a:stretch/>
        </p:blipFill>
        <p:spPr bwMode="auto">
          <a:xfrm>
            <a:off x="6363213" y="1956301"/>
            <a:ext cx="893511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497"/>
            <a:ext cx="2235623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87424" y="2387498"/>
            <a:ext cx="389095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Орден </a:t>
            </a:r>
            <a:r>
              <a:rPr lang="ru-RU" b="1" dirty="0" smtClean="0">
                <a:solidFill>
                  <a:schemeClr val="bg1"/>
                </a:solidFill>
              </a:rPr>
              <a:t>Трудового Красного Знамени вручается </a:t>
            </a:r>
            <a:r>
              <a:rPr lang="ru-RU" b="1" dirty="0">
                <a:solidFill>
                  <a:schemeClr val="bg1"/>
                </a:solidFill>
              </a:rPr>
              <a:t>за трудовые заслуги перед Советским государством во всех областях и сферах трудовой, научной, государственной и иной деятельности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8110" y="4949218"/>
            <a:ext cx="25707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Медаль «За доблестный труд» - за ударную работу, способствующую росту производительности труда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958895" y="3037679"/>
            <a:ext cx="318510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Знаки </a:t>
            </a:r>
            <a:r>
              <a:rPr lang="ru-RU" sz="1600" dirty="0"/>
              <a:t>«Ударник коммунистического труда» </a:t>
            </a:r>
            <a:endParaRPr lang="ru-RU" sz="1600" dirty="0" smtClean="0"/>
          </a:p>
          <a:p>
            <a:r>
              <a:rPr lang="ru-RU" sz="1600" dirty="0" smtClean="0"/>
              <a:t> и «Отличник социалистического соревнования»</a:t>
            </a:r>
            <a:endParaRPr lang="ru-RU" sz="1600" dirty="0"/>
          </a:p>
        </p:txBody>
      </p:sp>
      <p:pic>
        <p:nvPicPr>
          <p:cNvPr id="8" name="Picture 4" descr="C:\Users\пользователь\Desktop\музей\20170323_111232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2" r="5902"/>
          <a:stretch/>
        </p:blipFill>
        <p:spPr bwMode="auto">
          <a:xfrm>
            <a:off x="3062177" y="4141824"/>
            <a:ext cx="2658139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пользователь\Desktop\музей\20170323_111224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8" r="23571"/>
          <a:stretch/>
        </p:blipFill>
        <p:spPr bwMode="auto">
          <a:xfrm>
            <a:off x="6546339" y="4321508"/>
            <a:ext cx="2010216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775006" y="578078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фотография </a:t>
            </a:r>
            <a:r>
              <a:rPr lang="ru-RU" dirty="0" smtClean="0"/>
              <a:t>с </a:t>
            </a:r>
            <a:r>
              <a:rPr lang="ru-RU" dirty="0"/>
              <a:t>моей тетей на Сельскохозяйственной выставке в городе Москва.</a:t>
            </a:r>
          </a:p>
        </p:txBody>
      </p:sp>
    </p:spTree>
    <p:extLst>
      <p:ext uri="{BB962C8B-B14F-4D97-AF65-F5344CB8AC3E}">
        <p14:creationId xmlns:p14="http://schemas.microsoft.com/office/powerpoint/2010/main" val="361933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9366" y="1283692"/>
            <a:ext cx="8229600" cy="1713635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      </a:t>
            </a:r>
            <a:r>
              <a:rPr lang="ru-RU" sz="2600" b="1" dirty="0" smtClean="0">
                <a:solidFill>
                  <a:schemeClr val="bg1"/>
                </a:solidFill>
              </a:rPr>
              <a:t>Я </a:t>
            </a:r>
            <a:r>
              <a:rPr lang="ru-RU" sz="2600" b="1" dirty="0">
                <a:solidFill>
                  <a:schemeClr val="bg1"/>
                </a:solidFill>
              </a:rPr>
              <a:t>накопил определённый опыт в изучении истории нашей семьи. Эту работу я обязательно продолжу и когда-нибудь </a:t>
            </a:r>
            <a:r>
              <a:rPr lang="ru-RU" sz="2600" b="1" dirty="0" smtClean="0">
                <a:solidFill>
                  <a:schemeClr val="bg1"/>
                </a:solidFill>
              </a:rPr>
              <a:t>найду информацию из биографии моей тети Торговкиной Елены </a:t>
            </a:r>
            <a:r>
              <a:rPr lang="ru-RU" sz="2600" b="1" dirty="0">
                <a:solidFill>
                  <a:schemeClr val="bg1"/>
                </a:solidFill>
              </a:rPr>
              <a:t>М</a:t>
            </a:r>
            <a:r>
              <a:rPr lang="ru-RU" sz="2600" b="1" dirty="0" smtClean="0">
                <a:solidFill>
                  <a:schemeClr val="bg1"/>
                </a:solidFill>
              </a:rPr>
              <a:t>ихайловны . </a:t>
            </a:r>
            <a:r>
              <a:rPr lang="ru-RU" sz="2600" b="1" dirty="0">
                <a:solidFill>
                  <a:schemeClr val="bg1"/>
                </a:solidFill>
              </a:rPr>
              <a:t>Надеюсь, что мои родные мне в дальнейшем обязательно помогут.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10512" y="2852936"/>
            <a:ext cx="809393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    </a:t>
            </a:r>
            <a:r>
              <a:rPr lang="ru-RU" sz="2400" b="1" dirty="0" smtClean="0">
                <a:solidFill>
                  <a:schemeClr val="bg1"/>
                </a:solidFill>
              </a:rPr>
              <a:t>Все </a:t>
            </a:r>
            <a:r>
              <a:rPr lang="ru-RU" sz="2400" b="1" dirty="0">
                <a:solidFill>
                  <a:schemeClr val="bg1"/>
                </a:solidFill>
              </a:rPr>
              <a:t>чаще думаю: самое трудное и достойное на земле – прожить обыкновенным хорошим человеком, не знаменитым, не выдающимся, а надежной опорой тем, кто живет рядом. Такими были и останутся для  меня </a:t>
            </a:r>
            <a:r>
              <a:rPr lang="ru-RU" sz="2400" b="1" dirty="0" smtClean="0">
                <a:solidFill>
                  <a:schemeClr val="bg1"/>
                </a:solidFill>
              </a:rPr>
              <a:t>моя тетя, мой </a:t>
            </a:r>
            <a:r>
              <a:rPr lang="ru-RU" sz="2400" b="1" dirty="0">
                <a:solidFill>
                  <a:schemeClr val="bg1"/>
                </a:solidFill>
              </a:rPr>
              <a:t>папа и моя мама, а для них – их родители, а для них, в свою очередь, их отцы и матери.   Я верю: не прервется нить, связывающая поколения нашей семьи, и в моих детях и внуках будет жить бесконечная любовь к </a:t>
            </a:r>
            <a:r>
              <a:rPr lang="ru-RU" sz="2400" b="1" dirty="0" smtClean="0">
                <a:solidFill>
                  <a:schemeClr val="bg1"/>
                </a:solidFill>
              </a:rPr>
              <a:t>родным</a:t>
            </a:r>
            <a:r>
              <a:rPr lang="ru-RU" sz="2400" b="1" dirty="0">
                <a:solidFill>
                  <a:schemeClr val="bg1"/>
                </a:solidFill>
              </a:rPr>
              <a:t>, к своему родному краю, к великой России.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-271895" y="188641"/>
            <a:ext cx="9433048" cy="10801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000" b="1" dirty="0" smtClean="0">
                <a:solidFill>
                  <a:srgbClr val="FFFF00"/>
                </a:solidFill>
                <a:latin typeface="Comic Sans MS" pitchFamily="66" charset="0"/>
              </a:rPr>
              <a:t>Заключение </a:t>
            </a:r>
            <a:endParaRPr lang="ru-RU" sz="60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48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650</TotalTime>
  <Words>714</Words>
  <Application>Microsoft Office PowerPoint</Application>
  <PresentationFormat>Экран (4:3)</PresentationFormat>
  <Paragraphs>31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Calibri</vt:lpstr>
      <vt:lpstr>Comic Sans MS</vt:lpstr>
      <vt:lpstr>Gabriola</vt:lpstr>
      <vt:lpstr>Times New Roman</vt:lpstr>
      <vt:lpstr>Тема Office</vt:lpstr>
      <vt:lpstr>Моя тетя- орденоносец</vt:lpstr>
      <vt:lpstr>Актуальность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Золотое сечение</dc:title>
  <dc:creator>Вадим</dc:creator>
  <cp:lastModifiedBy>2018</cp:lastModifiedBy>
  <cp:revision>34</cp:revision>
  <dcterms:created xsi:type="dcterms:W3CDTF">2011-01-31T10:31:57Z</dcterms:created>
  <dcterms:modified xsi:type="dcterms:W3CDTF">2022-03-09T15:38:24Z</dcterms:modified>
</cp:coreProperties>
</file>