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30"/>
  </p:notesMasterIdLst>
  <p:handoutMasterIdLst>
    <p:handoutMasterId r:id="rId31"/>
  </p:handoutMasterIdLst>
  <p:sldIdLst>
    <p:sldId id="310" r:id="rId2"/>
    <p:sldId id="331" r:id="rId3"/>
    <p:sldId id="288" r:id="rId4"/>
    <p:sldId id="306" r:id="rId5"/>
    <p:sldId id="294" r:id="rId6"/>
    <p:sldId id="295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30" r:id="rId25"/>
    <p:sldId id="298" r:id="rId26"/>
    <p:sldId id="332" r:id="rId27"/>
    <p:sldId id="311" r:id="rId28"/>
    <p:sldId id="333" r:id="rId29"/>
  </p:sldIdLst>
  <p:sldSz cx="9906000" cy="6858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дмин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>
        <p:scale>
          <a:sx n="76" d="100"/>
          <a:sy n="76" d="100"/>
        </p:scale>
        <p:origin x="-1020" y="-7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0" d="100"/>
          <a:sy n="30" d="100"/>
        </p:scale>
        <p:origin x="-2118" y="-102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46096-FB90-4802-8B86-48543DF7EA67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325BD-06D6-46AB-9B4D-B5E3CF8DB8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864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4870" cy="501016"/>
          </a:xfrm>
          <a:prstGeom prst="rect">
            <a:avLst/>
          </a:prstGeom>
        </p:spPr>
        <p:txBody>
          <a:bodyPr vert="horz" lIns="91980" tIns="45990" rIns="91980" bIns="4599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701" y="0"/>
            <a:ext cx="2984870" cy="501016"/>
          </a:xfrm>
          <a:prstGeom prst="rect">
            <a:avLst/>
          </a:prstGeom>
        </p:spPr>
        <p:txBody>
          <a:bodyPr vert="horz" lIns="91980" tIns="45990" rIns="91980" bIns="45990" rtlCol="0"/>
          <a:lstStyle>
            <a:lvl1pPr algn="r">
              <a:defRPr sz="1200"/>
            </a:lvl1pPr>
          </a:lstStyle>
          <a:p>
            <a:fld id="{776F3B73-9B59-4A31-88E4-D92961153042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2475"/>
            <a:ext cx="5427663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0" tIns="45990" rIns="91980" bIns="4599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2"/>
            <a:ext cx="5510530" cy="4509136"/>
          </a:xfrm>
          <a:prstGeom prst="rect">
            <a:avLst/>
          </a:prstGeom>
        </p:spPr>
        <p:txBody>
          <a:bodyPr vert="horz" lIns="91980" tIns="45990" rIns="91980" bIns="459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517546"/>
            <a:ext cx="2984870" cy="501016"/>
          </a:xfrm>
          <a:prstGeom prst="rect">
            <a:avLst/>
          </a:prstGeom>
        </p:spPr>
        <p:txBody>
          <a:bodyPr vert="horz" lIns="91980" tIns="45990" rIns="91980" bIns="4599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701" y="9517546"/>
            <a:ext cx="2984870" cy="501016"/>
          </a:xfrm>
          <a:prstGeom prst="rect">
            <a:avLst/>
          </a:prstGeom>
        </p:spPr>
        <p:txBody>
          <a:bodyPr vert="horz" lIns="91980" tIns="45990" rIns="91980" bIns="45990" rtlCol="0" anchor="b"/>
          <a:lstStyle>
            <a:lvl1pPr algn="r">
              <a:defRPr sz="1200"/>
            </a:lvl1pPr>
          </a:lstStyle>
          <a:p>
            <a:fld id="{F3D7980E-0285-48D0-94FD-3C5142C5B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47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0250" y="752475"/>
            <a:ext cx="5427663" cy="37576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80E-0285-48D0-94FD-3C5142C5B21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558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82074C-AF52-4649-82DB-24A5D399A4DA}" type="slidenum">
              <a:rPr lang="ru-RU" smtClean="0"/>
              <a:pPr eaLnBrk="1" hangingPunct="1"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BA948C-2306-46FB-9B90-02A7B81342F1}" type="slidenum">
              <a:rPr lang="ru-RU" smtClean="0"/>
              <a:pPr eaLnBrk="1" hangingPunct="1"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087D1E-ED65-4933-AF77-D4079A7374F1}" type="slidenum">
              <a:rPr lang="ru-RU" smtClean="0"/>
              <a:pPr eaLnBrk="1" hangingPunct="1"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7A91AB-4022-472F-BEE9-9E3497B7EF56}" type="slidenum">
              <a:rPr lang="ru-RU" smtClean="0"/>
              <a:pPr eaLnBrk="1" hangingPunct="1"/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0FD038-9676-421F-B8A2-123F0064C6D2}" type="slidenum">
              <a:rPr lang="ru-RU" smtClean="0"/>
              <a:pPr eaLnBrk="1" hangingPunct="1"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F11F04-5B18-44D6-9FEE-558DD540B421}" type="slidenum">
              <a:rPr lang="ru-RU" smtClean="0"/>
              <a:pPr eaLnBrk="1" hangingPunct="1"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965BF-907E-409B-8C38-D9DF210A0FDE}" type="slidenum">
              <a:rPr lang="ru-RU" smtClean="0"/>
              <a:pPr eaLnBrk="1" hangingPunct="1"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33AC19-1546-4CEF-82EB-FBA6D76FFD74}" type="slidenum">
              <a:rPr lang="ru-RU" smtClean="0"/>
              <a:pPr eaLnBrk="1" hangingPunct="1"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50B521-9DF1-4EAF-9BED-D3A70269FA52}" type="slidenum">
              <a:rPr lang="ru-RU" smtClean="0"/>
              <a:pPr eaLnBrk="1" hangingPunct="1"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2E1356-99D3-4256-8275-C61214ABB0D3}" type="slidenum">
              <a:rPr lang="ru-RU" smtClean="0"/>
              <a:pPr eaLnBrk="1" hangingPunct="1"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0250" y="752475"/>
            <a:ext cx="5427663" cy="37576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80E-0285-48D0-94FD-3C5142C5B21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558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0250" y="752475"/>
            <a:ext cx="5427663" cy="37576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80E-0285-48D0-94FD-3C5142C5B21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558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0250" y="752475"/>
            <a:ext cx="5427663" cy="37576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7980E-0285-48D0-94FD-3C5142C5B21E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55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05BDBA-C8DD-4714-9F45-2B39F8BE0988}" type="slidenum">
              <a:rPr lang="ru-RU" smtClean="0"/>
              <a:pPr eaLnBrk="1" hangingPunct="1"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FD7700-FD6D-4695-85E5-1EBD9F1DF4C1}" type="slidenum">
              <a:rPr lang="ru-RU" smtClean="0"/>
              <a:pPr eaLnBrk="1" hangingPunct="1"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AEAA58-ABD6-4791-A06F-28255FAC87B2}" type="slidenum">
              <a:rPr lang="ru-RU" smtClean="0"/>
              <a:pPr eaLnBrk="1" hangingPunct="1"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509E44-E0DA-43E0-9A7D-1CA31D81C3B0}" type="slidenum">
              <a:rPr lang="ru-RU" smtClean="0"/>
              <a:pPr eaLnBrk="1" hangingPunct="1"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02BE02-4C98-44FF-B7CA-862C49AE0B1E}" type="slidenum">
              <a:rPr lang="ru-RU" smtClean="0"/>
              <a:pPr eaLnBrk="1" hangingPunct="1"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7FD7B4-BBFD-4AF7-9930-6A3F19925EAA}" type="slidenum">
              <a:rPr lang="ru-RU" smtClean="0"/>
              <a:pPr eaLnBrk="1" hangingPunct="1"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8B2C98-E33D-42BF-8BF1-34D24F8C45E9}" type="slidenum">
              <a:rPr lang="ru-RU" smtClean="0"/>
              <a:pPr eaLnBrk="1" hangingPunct="1"/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5349903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412750" y="4853412"/>
            <a:ext cx="916305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12750" y="3886200"/>
            <a:ext cx="916305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915400" y="6473952"/>
            <a:ext cx="822198" cy="246888"/>
          </a:xfrm>
        </p:spPr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29500" y="549277"/>
            <a:ext cx="1981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549277"/>
            <a:ext cx="67691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879850" y="76201"/>
            <a:ext cx="31369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915400" y="6473952"/>
            <a:ext cx="822198" cy="246888"/>
          </a:xfrm>
        </p:spPr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3444903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12750" y="1676400"/>
            <a:ext cx="916305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95515" y="2947086"/>
            <a:ext cx="94107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30200" y="1600200"/>
            <a:ext cx="454025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70535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30200" y="5410200"/>
            <a:ext cx="932815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4898" y="666750"/>
            <a:ext cx="4648102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5032111" y="666750"/>
            <a:ext cx="464992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04898" y="1316038"/>
            <a:ext cx="4648102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5036124" y="1316038"/>
            <a:ext cx="4645914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915400" y="6477000"/>
            <a:ext cx="825500" cy="246888"/>
          </a:xfrm>
        </p:spPr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57212" y="6019801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26898" y="457200"/>
            <a:ext cx="94107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57212" y="5849118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95300" y="5486400"/>
            <a:ext cx="916305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95300" y="609600"/>
            <a:ext cx="3259006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872971" y="609600"/>
            <a:ext cx="5785379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797300" y="616634"/>
            <a:ext cx="54483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12750" y="4993760"/>
            <a:ext cx="635635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412750" y="5533218"/>
            <a:ext cx="635635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57212" y="1050899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30200" y="1554163"/>
            <a:ext cx="94107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7016750" y="76201"/>
            <a:ext cx="272415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5028D4-26F7-4D40-B30D-88A684EAC1D0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384550" y="76201"/>
            <a:ext cx="36322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8255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A768B57-B361-47D7-B646-661220BEC6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30200" y="457200"/>
            <a:ext cx="94107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57212" y="1050899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57212" y="1057987"/>
            <a:ext cx="9348788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5;&#1086;&#1083;&#1100;&#1079;&#1086;&#1074;&#1072;&#1090;&#1077;&#1083;&#1100;\Desktop\&#1080;&#1082;&#1090;%20&#1074;%20&#1086;&#1073;&#1088;&#1072;&#1079;&#1086;&#1074;\&#1072;&#1085;&#1080;&#1084;&#1072;&#1094;&#1080;&#1103;\&#1086;&#1083;&#1086;&#1085;&#1093;&#1086;\&#1041;&#1077;&#1079;&#1099;&#1084;&#1103;&#1085;&#1085;&#1099;&#1081;%20(8)tgyhuki.wma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-1142998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941" y="908720"/>
            <a:ext cx="8678198" cy="47525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ah-RU" sz="48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ah-RU" sz="51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 тылы кытта аргыста</a:t>
            </a:r>
            <a:r>
              <a:rPr lang="sah-RU" sz="51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һан а</a:t>
            </a:r>
            <a:r>
              <a:rPr lang="ru-RU" sz="5100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артыгынан</a:t>
            </a:r>
            <a:r>
              <a:rPr lang="sah-RU" sz="51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sah-RU" sz="51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айан...</a:t>
            </a:r>
          </a:p>
          <a:p>
            <a:pPr algn="ctr">
              <a:buNone/>
            </a:pPr>
            <a:endParaRPr lang="sah-RU" sz="5100" dirty="0" smtClean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buNone/>
            </a:pPr>
            <a:endParaRPr lang="sah-RU" sz="1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" y="4462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C:\Documents and Settings\Малышевы\Рабочий стол\мамина папка\Бэйбэрикээн эмээхсин\баб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873" y="1357314"/>
            <a:ext cx="277574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036381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4966 0.00834 0.09948 0.01667 0.13091 0.03334 C 0.16233 0.05 0.15469 0.07662 0.18802 0.1 C 0.22136 0.12338 0.30712 0.16111 0.33091 0.17292 " pathEditMode="relative" ptsTypes="aa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906000" cy="68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C:\Documents and Settings\Малышевы\Рабочий стол\мамина папка\Бэйбэрикээн эмээхсин\ноевалгслг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5813"/>
            <a:ext cx="10912079" cy="942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995117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750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750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55" y="3175"/>
            <a:ext cx="9945556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390600"/>
      </p:ext>
    </p:extLst>
  </p:cSld>
  <p:clrMapOvr>
    <a:masterClrMapping/>
  </p:clrMapOvr>
  <p:transition advClick="0" advTm="3000"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8196">
            <a:off x="7783777" y="2324100"/>
            <a:ext cx="2964921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3909915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4.81481E-6 L -0.22049 0.03149 " pathEditMode="relative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906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Documents and Settings\Малышевы\Рабочий стол\мамина папка\Бэйбэрикээн эмээхсин\уо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4000" y="-1928812"/>
            <a:ext cx="13206281" cy="1165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554901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44479 -0.047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-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6383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C:\Documents and Settings\Малышевы\Рабочий стол\мамина папка\Бэйбэрикээн эмээхсин\упа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4150" y="0"/>
            <a:ext cx="12630150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004673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7391" y="-142875"/>
            <a:ext cx="9983391" cy="6858000"/>
          </a:xfrm>
        </p:spPr>
      </p:pic>
      <p:pic>
        <p:nvPicPr>
          <p:cNvPr id="12" name="Picture 6" descr="C:\Documents and Settings\Малышевы\Рабочий стол\мамина папка\Бэйбэрикээн эмээхсин\всадни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048" y="928688"/>
            <a:ext cx="851297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640828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1042 0.03218 0.02101 0.06435 0.03403 0.06667 C 0.04705 0.06898 0.06337 0.01389 0.07795 0.01458 C 0.09254 0.01528 0.10625 0.07153 0.12188 0.07153 C 0.1375 0.07153 0.15191 0.01088 0.17188 0.01458 C 0.19184 0.01829 0.2191 0.09028 0.2415 0.09421 C 0.26389 0.09815 0.28559 0.03866 0.30608 0.03889 C 0.32657 0.03912 0.34636 0.0963 0.36459 0.09583 C 0.38282 0.09537 0.39931 0.03426 0.4158 0.03565 C 0.43229 0.03704 0.44566 0.10023 0.46337 0.10394 C 0.48108 0.10764 0.504 0.0537 0.52188 0.05833 C 0.53976 0.06296 0.55538 0.12847 0.57066 0.13171 C 0.58594 0.13495 0.59722 0.07222 0.61337 0.07801 C 0.62952 0.0838 0.64636 0.16343 0.66702 0.16574 C 0.68768 0.16806 0.7165 0.08519 0.73785 0.09259 C 0.7592 0.1 0.77275 0.20231 0.79514 0.20972 C 0.81754 0.21713 0.85035 0.1331 0.87188 0.13657 C 0.89341 0.14005 0.90469 0.22569 0.92431 0.23079 C 0.94393 0.23588 0.97153 0.16782 0.99028 0.16736 C 1.00903 0.1669 1.03091 0.21759 1.03663 0.22755 " pathEditMode="relative" ptsTypes="aaaaaaaaaaaaaaaaaaaA">
                                      <p:cBhvr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27315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40" name="Picture 2" descr="C:\Documents and Settings\Малышевы\Рабочий стол\мамина папка\Бэйбэрикээн эмээхсин\Отсканировано 14.02.2009 22-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064291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7710" y="-1142998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4195" y="3429002"/>
            <a:ext cx="8657610" cy="302433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sah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 тыл ахсаанын, суолтатынан араастарын, түһүктэринэн уларыйыытын сатаан тутта үөрэнии.</a:t>
            </a:r>
          </a:p>
          <a:p>
            <a:pPr algn="ctr">
              <a:buNone/>
            </a:pPr>
            <a:endParaRPr lang="sah-RU" sz="5100" dirty="0" smtClean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buNone/>
            </a:pPr>
            <a:endParaRPr lang="sah-RU" sz="1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" y="4462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4528" y="728414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sah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Уруок сыала:</a:t>
            </a:r>
            <a:endParaRPr lang="sah-RU" sz="4000" b="1" dirty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528" y="1452617"/>
            <a:ext cx="84969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sah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 </a:t>
            </a:r>
            <a:r>
              <a:rPr lang="sah-RU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тыл саха тылыгар саамай тутаах саҥа чааһа буоларын чиҥэтии; </a:t>
            </a:r>
          </a:p>
          <a:p>
            <a:pPr algn="just">
              <a:buNone/>
            </a:pPr>
            <a:endParaRPr lang="sah-RU" sz="2800" dirty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just">
              <a:buNone/>
            </a:pPr>
            <a:endParaRPr lang="sah-RU" sz="2800" dirty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22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7" name="Picture 2" descr="C:\Users\Пользователь\Desktop\икт в образов\анимация\Обучение мульт\Бэйбэрикээн эмээхсин\Копия Отсканировано 14.02.2009 22-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906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468669754"/>
      </p:ext>
    </p:extLst>
  </p:cSld>
  <p:clrMapOvr>
    <a:masterClrMapping/>
  </p:clrMapOvr>
  <p:transition spd="med"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08" y="0"/>
            <a:ext cx="101158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Documents and Settings\Малышевы\Рабочий стол\мамина папка\Бэйбэрикээн эмээхсин\женчи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250" y="-1357313"/>
            <a:ext cx="13206281" cy="1184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667125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75 0.32701 C 0.16146 0.28307 0.17934 0.24005 0.31094 0.21369 C 0.44236 0.18755 0.825 0.17877 0.93212 0.16767 C 1.03924 0.15633 0.94722 0.15402 0.95295 0.14778 C 0.95885 0.1413 0.96267 0.13413 0.96667 0.1278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4" y="-9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8" y="0"/>
            <a:ext cx="98819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C:\Documents and Settings\Малышевы\Рабочий стол\мамина папка\Бэйбэрикээн эмээхсин\аб кыы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7812" y="-2143124"/>
            <a:ext cx="13206281" cy="1165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717259"/>
      </p:ext>
    </p:extLst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18519E-6 C -0.00972 0.06851 -0.01927 0.13726 -0.02621 0.13958 C -0.03316 0.14189 -0.03454 0.0162 -0.04166 0.01435 C -0.04878 0.01249 -0.05989 0.12847 -0.06909 0.12847 C -0.07829 0.12847 -0.0868 0.01689 -0.09652 0.01435 C -0.10625 0.0118 -0.13246 0.1118 -0.12743 0.11273 C -0.12239 0.11365 -0.0802 0.0199 -0.06666 0.0206 C -0.05312 0.02129 -0.05954 0.11597 -0.04652 0.11735 C -0.0335 0.11874 -0.00086 0.02499 0.01181 0.02847 C 0.02448 0.03194 0.02032 0.13888 0.02969 0.13796 C 0.03907 0.13703 0.0599 0.02036 0.06789 0.02222 C 0.07587 0.02407 0.08455 0.14814 0.07726 0.14907 C 0.06997 0.14999 0.04046 0.03009 0.02379 0.02847 C 0.00712 0.02685 -0.00573 0.14212 -0.02274 0.13958 C -0.03975 0.13703 -0.06441 0.01666 -0.07864 0.01273 C -0.09288 0.00879 -0.09791 0.11643 -0.10833 0.11573 C -0.11875 0.11504 -0.13142 0.01018 -0.14166 0.00786 C -0.15191 0.00555 -0.16857 0.09004 -0.17031 0.10161 " pathEditMode="relative" ptsTypes="aaaaaaaaaaaaaaaaaA">
                                      <p:cBhvr>
                                        <p:cTn id="12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Documents and Settings\Малышевы\Рабочий стол\мамина папка\Бэйбэрикээн эмээхсин\Безимени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6485" y="-6299200"/>
            <a:ext cx="13206281" cy="1165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73230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2 0.00162 L 0.25 0.333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0" y="1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-1115617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6" y="155745"/>
            <a:ext cx="9433048" cy="66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488504" y="1196752"/>
            <a:ext cx="8856984" cy="475252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sah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sah-RU" sz="40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sah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433645"/>
              </p:ext>
            </p:extLst>
          </p:nvPr>
        </p:nvGraphicFramePr>
        <p:xfrm>
          <a:off x="632520" y="908719"/>
          <a:ext cx="8712968" cy="4392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484"/>
                <a:gridCol w="4356484"/>
              </a:tblGrid>
              <a:tr h="109812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Анал</a:t>
                      </a:r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320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аат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Уопсай </a:t>
                      </a:r>
                      <a:r>
                        <a:rPr lang="ru-RU" sz="320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аат</a:t>
                      </a:r>
                      <a:endParaRPr lang="ru-RU" sz="32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94366"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r>
                        <a:rPr lang="sah-RU" sz="28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Хайҕамсык Хара Хаан тойон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sah-RU" sz="28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Хаардьыт Бэргэн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sah-RU" sz="28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Бэйбэрикээн эмээхсин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sah-RU" sz="28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Чоочугур Чуоҕур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buAutoNum type="arabicPeriod"/>
                      </a:pPr>
                      <a:r>
                        <a:rPr lang="sah-RU" sz="28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сибэкки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sah-RU" sz="28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абааһы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sah-RU" sz="28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тыатааҕы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sah-RU" sz="28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киис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sah-RU" sz="28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оноҕос</a:t>
                      </a:r>
                    </a:p>
                    <a:p>
                      <a:pPr marL="514350" indent="-514350">
                        <a:buAutoNum type="arabicPeriod"/>
                      </a:pPr>
                      <a:r>
                        <a:rPr lang="sah-RU" sz="28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 саа</a:t>
                      </a:r>
                    </a:p>
                    <a:p>
                      <a:endParaRPr lang="sah-RU" sz="28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36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-1142998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3844" y="785793"/>
            <a:ext cx="8931304" cy="5379511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Төрдүс</a:t>
            </a:r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аартык</a:t>
            </a:r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Түһүктэр</a:t>
            </a:r>
            <a:endParaRPr lang="ru-RU" sz="40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Төрүт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– ким?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туох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None/>
            </a:pP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Араарыы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кимнэ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туохта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None/>
            </a:pP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Сы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ыарыы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кимиэхэ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туохха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None/>
            </a:pP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Туохтуу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– кими?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тугу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None/>
            </a:pP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US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аарыы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кимтэн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туохтан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None/>
            </a:pP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Туттуу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киминэн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тугунан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None/>
            </a:pP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Холбуу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кимниин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туохтуун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None/>
            </a:pPr>
            <a:r>
              <a:rPr lang="ru-RU" sz="40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Тэңнии</a:t>
            </a: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– кимнээ5эр? туохтаа5ар?</a:t>
            </a:r>
          </a:p>
          <a:p>
            <a:pPr algn="just">
              <a:buNone/>
            </a:pPr>
            <a:endParaRPr lang="ru-RU" sz="40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" y="4462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>
            <a:off x="8697416" y="62636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0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-1142998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941" y="908720"/>
            <a:ext cx="8678198" cy="518457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sah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Уруок сыала: </a:t>
            </a:r>
          </a:p>
          <a:p>
            <a:pPr marL="0" indent="0" algn="just">
              <a:buFont typeface="Wingdings" pitchFamily="2" charset="2"/>
              <a:buChar char="v"/>
            </a:pPr>
            <a:r>
              <a:rPr lang="sah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 тыл саха тылыгар саамай тутаах саҥа чааһа буоларын чиҥэтии; </a:t>
            </a:r>
          </a:p>
          <a:p>
            <a:pPr marL="0" indent="0" algn="just">
              <a:buFont typeface="Wingdings" pitchFamily="2" charset="2"/>
              <a:buChar char="v"/>
            </a:pPr>
            <a:r>
              <a:rPr lang="sah-RU" sz="4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 тыл ахсаанын, суолтатынан араастарын, түһүктэринэн уларыйыытын сатаан тутта үөрэнии</a:t>
            </a:r>
          </a:p>
          <a:p>
            <a:pPr algn="ctr">
              <a:buNone/>
            </a:pPr>
            <a:endParaRPr lang="sah-RU" sz="5100" dirty="0" smtClean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buNone/>
            </a:pPr>
            <a:endParaRPr lang="sah-RU" sz="1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" y="4462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7489" y="-1146905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" y="4462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5526" y="476672"/>
            <a:ext cx="885495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sah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Дьиэҕэ </a:t>
            </a:r>
            <a:r>
              <a:rPr lang="sah-RU" sz="3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үлэ</a:t>
            </a:r>
            <a:r>
              <a:rPr lang="sah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sah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Ыт диэн тылы түһүктэринэн уларыт уонна тахсыбыт 8 </a:t>
            </a:r>
            <a:r>
              <a:rPr lang="sah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тылы туттан </a:t>
            </a:r>
            <a:r>
              <a:rPr lang="sah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кэпсээннэ суруй;</a:t>
            </a:r>
          </a:p>
          <a:p>
            <a:pPr marL="571500" indent="-571500" algn="just">
              <a:buFont typeface="Arial" pitchFamily="34" charset="0"/>
              <a:buChar char="•"/>
            </a:pPr>
            <a:r>
              <a:rPr lang="sah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Нууччалыы бэриллибит тыллары сахалыы сөпкө суруй: лист, честь, червь, почерк, план, щетка, чайник. Сахалыы суруллууларынан </a:t>
            </a:r>
            <a:r>
              <a:rPr lang="sah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этиилэрдэ </a:t>
            </a:r>
            <a:r>
              <a:rPr lang="sah-RU" sz="3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толкуйдаа.</a:t>
            </a:r>
          </a:p>
          <a:p>
            <a:pPr algn="just">
              <a:buNone/>
            </a:pPr>
            <a:endParaRPr lang="sah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sah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sah-RU" sz="36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0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-1142998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941" y="908720"/>
            <a:ext cx="8678198" cy="518457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sah-RU" sz="51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buNone/>
            </a:pPr>
            <a:r>
              <a:rPr lang="sah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Аат тылы билии дойдутугар</a:t>
            </a:r>
          </a:p>
          <a:p>
            <a:pPr algn="ctr">
              <a:buNone/>
            </a:pPr>
            <a:r>
              <a:rPr lang="sah-RU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sah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өр</a:t>
            </a:r>
            <a:r>
              <a:rPr lang="sah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үө</a:t>
            </a:r>
            <a:r>
              <a:rPr lang="sah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н-нөрг</a:t>
            </a:r>
            <a:r>
              <a:rPr lang="sah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</a:t>
            </a:r>
            <a:r>
              <a:rPr lang="sah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й!</a:t>
            </a:r>
          </a:p>
          <a:p>
            <a:pPr algn="ctr">
              <a:buNone/>
            </a:pPr>
            <a:endParaRPr lang="sah-RU" sz="1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ah-RU" sz="7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" y="4462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080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-1142998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968" y="684388"/>
            <a:ext cx="9359932" cy="539573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Хатылааһын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тургутук</a:t>
            </a:r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1)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Аат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 тыл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тугу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бэлиэтиирий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?</a:t>
            </a:r>
          </a:p>
          <a:p>
            <a:pPr marL="742950" indent="-742950">
              <a:buNone/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     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а) предмет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ахсаанын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;  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б) предмет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аатын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 в) предмет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хайаа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ынын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Көмүлүөк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диэн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тыл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суолтатынан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араа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а:</a:t>
            </a:r>
          </a:p>
          <a:p>
            <a:pPr>
              <a:buNone/>
            </a:pP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а) уопсай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	б)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	</a:t>
            </a:r>
          </a:p>
          <a:p>
            <a:pPr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Өйдөбүл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суолталаах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тыллар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кэккэлэрин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ый: </a:t>
            </a:r>
          </a:p>
          <a:p>
            <a:pPr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а) дьол,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олоппос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	б)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таптал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санаа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	в)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кытыйа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аан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Аҕам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Алдан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өрүстэн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олус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элбэх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балык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кэһиилээх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кэллэ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Бэлиэтэммит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тыл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тугу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көрдөрөрүй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а)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 б) уопсай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 в) бы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аарыы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 г)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толоруу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си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илии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5) Ханнык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аат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тыл суруллуута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сөпкө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бэриллибитий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а)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Дьокууский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 б)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моонньоҕон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в)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хаабылык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 г) </a:t>
            </a: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париж</a:t>
            </a:r>
            <a:endParaRPr lang="ru-RU" sz="24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" y="4462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-1142998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0200" y="684388"/>
            <a:ext cx="9410700" cy="55792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ah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sah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артык м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аҥнайгы</a:t>
            </a:r>
            <a:r>
              <a:rPr lang="sah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тургутуга. </a:t>
            </a:r>
          </a:p>
          <a:p>
            <a:pPr algn="ctr">
              <a:buNone/>
            </a:pPr>
            <a:r>
              <a:rPr lang="sah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Өс </a:t>
            </a:r>
            <a:r>
              <a:rPr lang="sah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ооно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сиэр-майгы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суруллубатах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сокуона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.</a:t>
            </a:r>
          </a:p>
          <a:p>
            <a:pPr algn="just">
              <a:buNone/>
            </a:pPr>
            <a:r>
              <a:rPr lang="sah-RU" b="1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Сорудах: Өс хоһоонноруттан аат тыллары булан элбэх ахсааҥҥа туруоруҥ:</a:t>
            </a:r>
            <a:endParaRPr lang="ru-RU" sz="2800" b="1" i="1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algn="ctr">
              <a:buNone/>
            </a:pPr>
            <a:r>
              <a:rPr lang="ru-RU" sz="4000" b="1" i="1" dirty="0">
                <a:solidFill>
                  <a:srgbClr val="00B050"/>
                </a:solidFill>
                <a:latin typeface="Times New Roman"/>
                <a:cs typeface="Times New Roman"/>
              </a:rPr>
              <a:t>1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) </a:t>
            </a:r>
            <a:r>
              <a:rPr lang="ru-RU" sz="40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Иһигэр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0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кутуйах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0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хаамар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.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2) </a:t>
            </a:r>
            <a:r>
              <a:rPr lang="ru-RU" sz="40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Эһэ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0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тириитин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0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кэппит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.</a:t>
            </a:r>
          </a:p>
          <a:p>
            <a:pPr algn="ctr">
              <a:buNone/>
            </a:pPr>
            <a:r>
              <a:rPr lang="sah-RU" sz="4000" b="1" i="1" dirty="0">
                <a:solidFill>
                  <a:srgbClr val="00B050"/>
                </a:solidFill>
                <a:latin typeface="Times New Roman"/>
                <a:cs typeface="Times New Roman"/>
              </a:rPr>
              <a:t>3</a:t>
            </a:r>
            <a:r>
              <a:rPr lang="sah-RU" sz="40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) Киһи айаҕын саба туппаккын</a:t>
            </a:r>
            <a:endParaRPr lang="ru-RU" sz="40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" y="4462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-1142998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0200" y="684388"/>
            <a:ext cx="9410700" cy="5395739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sah-RU" sz="4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Аартык </a:t>
            </a:r>
            <a:r>
              <a:rPr lang="sah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иккис </a:t>
            </a:r>
            <a:r>
              <a:rPr lang="sah-RU" sz="4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тургутуга. </a:t>
            </a:r>
          </a:p>
          <a:p>
            <a:pPr algn="ctr">
              <a:lnSpc>
                <a:spcPct val="120000"/>
              </a:lnSpc>
              <a:buNone/>
            </a:pPr>
            <a:r>
              <a:rPr lang="sah-RU" sz="51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Таабырын</a:t>
            </a:r>
            <a:r>
              <a:rPr lang="ru-RU" sz="51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51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өй</a:t>
            </a:r>
            <a:r>
              <a:rPr lang="ru-RU" sz="51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51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гимнастиката</a:t>
            </a:r>
            <a:r>
              <a:rPr lang="ru-RU" sz="51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.</a:t>
            </a:r>
          </a:p>
          <a:p>
            <a:pPr algn="ctr">
              <a:lnSpc>
                <a:spcPct val="120000"/>
              </a:lnSpc>
              <a:buNone/>
            </a:pPr>
            <a:r>
              <a:rPr lang="sah-RU" sz="44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Таабырыннар таайыыларын тардыы халыыптаан </a:t>
            </a:r>
            <a:r>
              <a:rPr lang="sah-RU" sz="44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суруй</a:t>
            </a:r>
            <a:endParaRPr lang="ru-RU" sz="4000" b="1" i="1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742950" indent="-742950" algn="ctr">
              <a:lnSpc>
                <a:spcPct val="120000"/>
              </a:lnSpc>
              <a:buNone/>
            </a:pPr>
            <a:r>
              <a:rPr lang="ru-RU" sz="4500" b="1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1) «Х» </a:t>
            </a:r>
            <a:r>
              <a:rPr lang="ru-RU" sz="4500" b="1" i="1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дорҕоонунан</a:t>
            </a:r>
            <a:r>
              <a:rPr lang="ru-RU" sz="4500" b="1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саҕаланар</a:t>
            </a:r>
            <a:r>
              <a:rPr lang="ru-RU" sz="4500" b="1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, «С» </a:t>
            </a:r>
            <a:r>
              <a:rPr lang="ru-RU" sz="4500" b="1" i="1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дорҕоонунан</a:t>
            </a:r>
            <a:r>
              <a:rPr lang="ru-RU" sz="4500" b="1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бүтэр</a:t>
            </a:r>
            <a:r>
              <a:rPr lang="ru-RU" sz="4500" b="1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дьүрүһүйэр</a:t>
            </a:r>
            <a:r>
              <a:rPr lang="ru-RU" sz="4500" b="1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куолас</a:t>
            </a:r>
            <a:r>
              <a:rPr lang="ru-RU" sz="4500" b="1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баар </a:t>
            </a:r>
            <a:r>
              <a:rPr lang="ru-RU" sz="4500" b="1" i="1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үһү</a:t>
            </a:r>
            <a:r>
              <a:rPr lang="ru-RU" sz="4500" b="1" i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. </a:t>
            </a:r>
          </a:p>
          <a:p>
            <a:pPr marL="742950" indent="-742950" algn="ctr">
              <a:lnSpc>
                <a:spcPct val="120000"/>
              </a:lnSpc>
              <a:buNone/>
            </a:pPr>
            <a:r>
              <a:rPr lang="ru-RU" sz="4500" b="1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2) </a:t>
            </a:r>
            <a:r>
              <a:rPr lang="ru-RU" sz="4500" b="1" i="1" dirty="0" err="1" smtClean="0">
                <a:solidFill>
                  <a:srgbClr val="7030A0"/>
                </a:solidFill>
                <a:latin typeface="Times New Roman"/>
                <a:cs typeface="Times New Roman"/>
              </a:rPr>
              <a:t>Аҕыс</a:t>
            </a:r>
            <a:r>
              <a:rPr lang="ru-RU" sz="4500" b="1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7030A0"/>
                </a:solidFill>
                <a:latin typeface="Times New Roman"/>
                <a:cs typeface="Times New Roman"/>
              </a:rPr>
              <a:t>бырааттыылар</a:t>
            </a:r>
            <a:r>
              <a:rPr lang="ru-RU" sz="4500" b="1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 саха тылын </a:t>
            </a:r>
            <a:r>
              <a:rPr lang="ru-RU" sz="4500" b="1" i="1" dirty="0" err="1" smtClean="0">
                <a:solidFill>
                  <a:srgbClr val="7030A0"/>
                </a:solidFill>
                <a:latin typeface="Times New Roman"/>
                <a:cs typeface="Times New Roman"/>
              </a:rPr>
              <a:t>салайаллар</a:t>
            </a:r>
            <a:r>
              <a:rPr lang="ru-RU" sz="4500" b="1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7030A0"/>
                </a:solidFill>
                <a:latin typeface="Times New Roman"/>
                <a:cs typeface="Times New Roman"/>
              </a:rPr>
              <a:t>үһү</a:t>
            </a:r>
            <a:r>
              <a:rPr lang="ru-RU" sz="4500" b="1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. </a:t>
            </a:r>
          </a:p>
          <a:p>
            <a:pPr marL="742950" indent="-742950" algn="ctr">
              <a:lnSpc>
                <a:spcPct val="120000"/>
              </a:lnSpc>
              <a:buNone/>
            </a:pPr>
            <a:r>
              <a:rPr lang="ru-RU" sz="45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3) </a:t>
            </a:r>
            <a:r>
              <a:rPr lang="ru-RU" sz="45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Игирэ</a:t>
            </a:r>
            <a:r>
              <a:rPr lang="ru-RU" sz="45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тыллар</a:t>
            </a:r>
            <a:r>
              <a:rPr lang="ru-RU" sz="45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туох</a:t>
            </a:r>
            <a:r>
              <a:rPr lang="ru-RU" sz="45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диэн</a:t>
            </a:r>
            <a:r>
              <a:rPr lang="ru-RU" sz="45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ааттаналларый</a:t>
            </a:r>
            <a:r>
              <a:rPr lang="ru-RU" sz="45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? </a:t>
            </a:r>
          </a:p>
          <a:p>
            <a:pPr marL="742950" indent="-742950" algn="ctr">
              <a:lnSpc>
                <a:spcPct val="120000"/>
              </a:lnSpc>
              <a:buNone/>
            </a:pP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4)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Тулалыыр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эйгэни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барытын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кэпсиир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кыахтаах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этиигэ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тутаах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чилиэн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буолар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ханнык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саҥа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чааһын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ru-RU" sz="4500" b="1" i="1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билэҕитий</a:t>
            </a:r>
            <a:r>
              <a:rPr lang="ru-RU" sz="4500" b="1" i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? </a:t>
            </a:r>
          </a:p>
          <a:p>
            <a:pPr marL="742950" indent="-742950" algn="ctr">
              <a:lnSpc>
                <a:spcPct val="120000"/>
              </a:lnSpc>
              <a:buNone/>
            </a:pPr>
            <a:endParaRPr lang="ru-RU" sz="45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" y="4462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КАРТИНКИ\Relqefnye_Kapli480x6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-1142998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0200" y="908721"/>
            <a:ext cx="9410700" cy="51714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ah-RU" sz="4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Аартык </a:t>
            </a:r>
            <a:r>
              <a:rPr lang="sah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үһүс </a:t>
            </a:r>
            <a:r>
              <a:rPr lang="sah-RU" sz="4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тургутуга. </a:t>
            </a:r>
          </a:p>
          <a:p>
            <a:pPr algn="ctr">
              <a:buNone/>
            </a:pPr>
            <a:r>
              <a:rPr lang="ru-RU" sz="4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Остуоруйа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4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олох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муудара</a:t>
            </a:r>
            <a:r>
              <a:rPr lang="ru-RU" sz="4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һа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.</a:t>
            </a:r>
            <a:endParaRPr lang="ru-RU" sz="40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000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7514" y="616530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0" y="44625"/>
            <a:ext cx="9070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68624" y="2538768"/>
            <a:ext cx="1296144" cy="212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38214" y="2674223"/>
            <a:ext cx="1296144" cy="212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329264" y="2674222"/>
            <a:ext cx="1296144" cy="212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74959" y="4008466"/>
            <a:ext cx="1296144" cy="212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042070" y="4033968"/>
            <a:ext cx="1296144" cy="212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126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1" name="Picture 2" descr="C:\Documents and Settings\Малышевы\Рабочий стол\мамина папка\Бэйбэрикээн эмээхсин\Отсканировано 14.02.2009 22-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8358187" y="-42862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  <p:pic>
        <p:nvPicPr>
          <p:cNvPr id="8" name="Безымянный (8)tgyhuki.wm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86500"/>
            <a:ext cx="330200" cy="304800"/>
          </a:xfrm>
        </p:spPr>
      </p:pic>
    </p:spTree>
    <p:extLst>
      <p:ext uri="{BB962C8B-B14F-4D97-AF65-F5344CB8AC3E}">
        <p14:creationId xmlns:p14="http://schemas.microsoft.com/office/powerpoint/2010/main" val="4051265103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868798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C:\Documents and Settings\Малышевы\Рабочий стол\мамина папка\Бэйбэрикээн эмээхсин\бабуш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129" y="1714501"/>
            <a:ext cx="2775744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978105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04 -0.01528 C -0.11007 0.04306 -0.16892 0.10162 -0.24566 0.12917 C -0.3224 0.15671 -0.43038 0.14283 -0.51128 0.15 C -0.59201 0.15718 -0.66944 0.17616 -0.73021 0.17222 C -0.79062 0.16829 -0.825 0.13033 -0.87465 0.12616 C -0.92448 0.12199 -0.99931 0.14699 -1.0276 0.14676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00" y="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6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2921</TotalTime>
  <Words>366</Words>
  <Application>Microsoft Office PowerPoint</Application>
  <PresentationFormat>Лист A4 (210x297 мм)</PresentationFormat>
  <Paragraphs>103</Paragraphs>
  <Slides>28</Slides>
  <Notes>21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Lab-Inf210</cp:lastModifiedBy>
  <cp:revision>210</cp:revision>
  <cp:lastPrinted>2013-12-09T00:34:14Z</cp:lastPrinted>
  <dcterms:created xsi:type="dcterms:W3CDTF">2013-12-05T11:51:15Z</dcterms:created>
  <dcterms:modified xsi:type="dcterms:W3CDTF">2020-12-08T06:36:14Z</dcterms:modified>
</cp:coreProperties>
</file>