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63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0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22" descr="IMG_20211222_1643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40707" y="5203036"/>
            <a:ext cx="3333773" cy="2500330"/>
          </a:xfrm>
        </p:spPr>
      </p:pic>
      <p:pic>
        <p:nvPicPr>
          <p:cNvPr id="25" name="Содержимое 24" descr="IMG_20220328_174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428604" y="5786445"/>
            <a:ext cx="1500198" cy="2000263"/>
          </a:xfrm>
        </p:spPr>
      </p:pic>
      <p:pic>
        <p:nvPicPr>
          <p:cNvPr id="26" name="Рисунок 25" descr="IMG_20220328_181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604" y="3500430"/>
            <a:ext cx="1545631" cy="2060841"/>
          </a:xfrm>
          <a:prstGeom prst="rect">
            <a:avLst/>
          </a:prstGeom>
        </p:spPr>
      </p:pic>
      <p:pic>
        <p:nvPicPr>
          <p:cNvPr id="27" name="Рисунок 26" descr="IMG_20220428_164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8604" y="1214414"/>
            <a:ext cx="1545631" cy="2060841"/>
          </a:xfrm>
          <a:prstGeom prst="rect">
            <a:avLst/>
          </a:prstGeom>
        </p:spPr>
      </p:pic>
      <p:pic>
        <p:nvPicPr>
          <p:cNvPr id="28" name="Содержимое 21" descr="IMG_20211222_160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30" y="1285852"/>
            <a:ext cx="2508262" cy="3344349"/>
          </a:xfrm>
          <a:prstGeom prst="rect">
            <a:avLst/>
          </a:prstGeom>
        </p:spPr>
      </p:pic>
      <p:pic>
        <p:nvPicPr>
          <p:cNvPr id="29" name="Рисунок 28" descr="IMG_20221010_1708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74" y="1714480"/>
            <a:ext cx="1446620" cy="1928826"/>
          </a:xfrm>
          <a:prstGeom prst="rect">
            <a:avLst/>
          </a:prstGeom>
        </p:spPr>
      </p:pic>
      <p:pic>
        <p:nvPicPr>
          <p:cNvPr id="30" name="Рисунок 29" descr="IMG_20220929_1520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74" y="3857620"/>
            <a:ext cx="1500198" cy="2000264"/>
          </a:xfrm>
          <a:prstGeom prst="rect">
            <a:avLst/>
          </a:prstGeom>
        </p:spPr>
      </p:pic>
      <p:pic>
        <p:nvPicPr>
          <p:cNvPr id="31" name="Содержимое 16" descr="IMG_20220906_1756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74" y="6143636"/>
            <a:ext cx="1500198" cy="1412686"/>
          </a:xfrm>
          <a:prstGeom prst="rect">
            <a:avLst/>
          </a:prstGeom>
        </p:spPr>
      </p:pic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1000108" y="357158"/>
            <a:ext cx="5857892" cy="4286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sah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 Sakha Unicode" pitchFamily="2" charset="0"/>
            </a:endParaRPr>
          </a:p>
          <a:p>
            <a:pPr algn="ctr"/>
            <a:r>
              <a:rPr lang="sah-RU" sz="4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 Sakha Unicode" pitchFamily="2" charset="0"/>
              </a:rPr>
              <a:t>КЫЫС ОҔОҔО ИИС АБЫЛАҤЫН ИҤЭРИИ</a:t>
            </a:r>
            <a:endParaRPr lang="ru-RU" sz="49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 Sakha Unicode" pitchFamily="2" charset="0"/>
            </a:endParaRPr>
          </a:p>
          <a:p>
            <a:pPr algn="ctr"/>
            <a:endParaRPr lang="ru-RU" sz="1800" i="1" dirty="0">
              <a:solidFill>
                <a:srgbClr val="C00000"/>
              </a:solidFill>
              <a:cs typeface="Simplified Arabic" pitchFamily="18" charset="-78"/>
            </a:endParaRPr>
          </a:p>
        </p:txBody>
      </p:sp>
      <p:pic>
        <p:nvPicPr>
          <p:cNvPr id="34" name="Рисунок 33" descr="C:\Users\user\Downloads\1660357728_1-flomaster-club-p-sakhalii-uzor-krasivo-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66" y="28572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123456\IMG-20230330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214414"/>
            <a:ext cx="2071702" cy="291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user\Desktop\123456\IMG-20230330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6" y="1142976"/>
            <a:ext cx="2371716" cy="31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user\Desktop\123456\IMG-20230330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0" y="2571736"/>
            <a:ext cx="2300278" cy="322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123456\IMG-20230330-WA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4500562"/>
            <a:ext cx="241103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123456\IMG-20230330-WA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8" y="6286512"/>
            <a:ext cx="2071702" cy="258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user\Downloads\1660357728_1-flomaster-club-p-sakhalii-uzor-krasivo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66" y="28572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123456\IMG-20230330-WA0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94" y="5143504"/>
            <a:ext cx="2286016" cy="304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Заголовок 1"/>
          <p:cNvSpPr>
            <a:spLocks noGrp="1"/>
          </p:cNvSpPr>
          <p:nvPr>
            <p:ph type="body" idx="1"/>
          </p:nvPr>
        </p:nvSpPr>
        <p:spPr>
          <a:xfrm>
            <a:off x="2143116" y="428596"/>
            <a:ext cx="4500594" cy="852487"/>
          </a:xfrm>
        </p:spPr>
        <p:txBody>
          <a:bodyPr>
            <a:noAutofit/>
          </a:bodyPr>
          <a:lstStyle/>
          <a:p>
            <a:br>
              <a:rPr lang="sah-RU" sz="1600" i="1" dirty="0">
                <a:solidFill>
                  <a:srgbClr val="7030A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Үтүө - мааны оҕолорбор</a:t>
            </a:r>
            <a:r>
              <a:rPr lang="ru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,</a:t>
            </a:r>
            <a:b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Үөрүйэҕи ылларыым,</a:t>
            </a:r>
            <a:b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Үтүөкээн майгылыым.</a:t>
            </a:r>
            <a:b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Ылыммытын ыпсарар, соругун толунар</a:t>
            </a:r>
            <a:b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Саха буолар гына салайыым,</a:t>
            </a:r>
            <a:b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</a:br>
            <a:r>
              <a:rPr lang="sah-RU" sz="1200" b="1" i="1" dirty="0">
                <a:solidFill>
                  <a:srgbClr val="FF0000"/>
                </a:solidFill>
                <a:latin typeface="Shruti" pitchFamily="34" charset="0"/>
                <a:cs typeface="Shruti" pitchFamily="34" charset="0"/>
              </a:rPr>
              <a:t>киһи буолар гына кэскиллиим</a:t>
            </a:r>
            <a:r>
              <a:rPr lang="ru-RU" sz="1200" b="1" i="1" dirty="0">
                <a:solidFill>
                  <a:srgbClr val="FF0000"/>
                </a:solidFill>
                <a:cs typeface="Shruti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50029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>
              <a:solidFill>
                <a:srgbClr val="C00000"/>
              </a:solidFill>
              <a:cs typeface="Simplified Arabic" pitchFamily="18" charset="-78"/>
            </a:endParaRPr>
          </a:p>
        </p:txBody>
      </p:sp>
      <p:pic>
        <p:nvPicPr>
          <p:cNvPr id="28" name="Содержимое 27" descr="IMG_20211103_13514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t="21875"/>
          <a:stretch>
            <a:fillRect/>
          </a:stretch>
        </p:blipFill>
        <p:spPr>
          <a:xfrm>
            <a:off x="285728" y="6116847"/>
            <a:ext cx="2357454" cy="2455681"/>
          </a:xfrm>
          <a:prstGeom prst="rect">
            <a:avLst/>
          </a:prstGeom>
        </p:spPr>
      </p:pic>
      <p:pic>
        <p:nvPicPr>
          <p:cNvPr id="29" name="Рисунок 28" descr="IMG-20230209-WA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1214414"/>
            <a:ext cx="3524274" cy="2643206"/>
          </a:xfrm>
          <a:prstGeom prst="rect">
            <a:avLst/>
          </a:prstGeom>
        </p:spPr>
      </p:pic>
      <p:pic>
        <p:nvPicPr>
          <p:cNvPr id="30" name="Рисунок 29" descr="IMG-20230209-WA0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56" y="3857620"/>
            <a:ext cx="2250297" cy="3000396"/>
          </a:xfrm>
          <a:prstGeom prst="rect">
            <a:avLst/>
          </a:prstGeom>
        </p:spPr>
      </p:pic>
      <p:pic>
        <p:nvPicPr>
          <p:cNvPr id="31" name="Содержимое 23" descr="IMG_20230214_1105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8" y="4000496"/>
            <a:ext cx="3571900" cy="2009194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2" descr="1660357728_1-flomaster-club-p-sakhalii-uzor-krasivo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8" y="357158"/>
            <a:ext cx="593726" cy="5953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00108" y="362635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altica Sakha Unicode" pitchFamily="2" charset="0"/>
                <a:ea typeface="Calibri" pitchFamily="34" charset="0"/>
                <a:cs typeface="Times New Roman" pitchFamily="18" charset="0"/>
              </a:rPr>
              <a:t>Авторский проект   «Азбука шитья»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altica Sakha Unicode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altica Sakha Unicode" pitchFamily="2" charset="0"/>
                <a:ea typeface="Calibri" pitchFamily="34" charset="0"/>
                <a:cs typeface="Times New Roman" pitchFamily="18" charset="0"/>
              </a:rPr>
              <a:t>для педагогов  дополнительного образования.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altica Sakha Unicode" pitchFamily="2" charset="0"/>
              <a:cs typeface="Arial" pitchFamily="34" charset="0"/>
            </a:endParaRPr>
          </a:p>
        </p:txBody>
      </p:sp>
      <p:pic>
        <p:nvPicPr>
          <p:cNvPr id="11" name="Рисунок 10" descr="IMG_20220517_1638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72" y="6143636"/>
            <a:ext cx="1643074" cy="2190764"/>
          </a:xfrm>
          <a:prstGeom prst="rect">
            <a:avLst/>
          </a:prstGeom>
        </p:spPr>
      </p:pic>
      <p:pic>
        <p:nvPicPr>
          <p:cNvPr id="15" name="Рисунок 14" descr="IMG_20220512_172547.jpg"/>
          <p:cNvPicPr>
            <a:picLocks noChangeAspect="1"/>
          </p:cNvPicPr>
          <p:nvPr/>
        </p:nvPicPr>
        <p:blipFill>
          <a:blip r:embed="rId8" cstate="print"/>
          <a:srcRect t="30938"/>
          <a:stretch>
            <a:fillRect/>
          </a:stretch>
        </p:blipFill>
        <p:spPr>
          <a:xfrm>
            <a:off x="4071942" y="1214414"/>
            <a:ext cx="2560158" cy="2357454"/>
          </a:xfrm>
          <a:prstGeom prst="rect">
            <a:avLst/>
          </a:prstGeom>
        </p:spPr>
      </p:pic>
      <p:pic>
        <p:nvPicPr>
          <p:cNvPr id="18" name="Содержимое 7" descr="IMG_20220512_1536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60" y="6643702"/>
            <a:ext cx="1704584" cy="2272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рошюра Стручкова Е.Р\Фото для брошюры\IMG_20201211_20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2" y="1714480"/>
            <a:ext cx="2928958" cy="204397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300810" cy="848230"/>
          </a:xfrm>
        </p:spPr>
        <p:txBody>
          <a:bodyPr>
            <a:normAutofit fontScale="90000"/>
          </a:bodyPr>
          <a:lstStyle/>
          <a:p>
            <a:r>
              <a:rPr lang="sah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«АЙААНА» МУОДА СТУДИЯТА</a:t>
            </a:r>
            <a:b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ah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таҥаһы тигии, киэргэтии сатабылыгар </a:t>
            </a:r>
            <a:r>
              <a:rPr lang="sah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уһуйуу</a:t>
            </a:r>
            <a:b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Содержимое 18" descr="IMG_20220906_1749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71942" y="4000496"/>
            <a:ext cx="2500330" cy="2192419"/>
          </a:xfrm>
        </p:spPr>
      </p:pic>
      <p:pic>
        <p:nvPicPr>
          <p:cNvPr id="20" name="Рисунок 19" descr="IMG_20220906_175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8" y="1285852"/>
            <a:ext cx="3286124" cy="2667882"/>
          </a:xfrm>
          <a:prstGeom prst="rect">
            <a:avLst/>
          </a:prstGeom>
        </p:spPr>
      </p:pic>
      <p:pic>
        <p:nvPicPr>
          <p:cNvPr id="21" name="Рисунок 20" descr="IMG_20220906_175059.jpg"/>
          <p:cNvPicPr>
            <a:picLocks noChangeAspect="1"/>
          </p:cNvPicPr>
          <p:nvPr/>
        </p:nvPicPr>
        <p:blipFill>
          <a:blip r:embed="rId5" cstate="print"/>
          <a:srcRect l="1875" r="4374" b="11238"/>
          <a:stretch>
            <a:fillRect/>
          </a:stretch>
        </p:blipFill>
        <p:spPr>
          <a:xfrm>
            <a:off x="285728" y="4143372"/>
            <a:ext cx="3552592" cy="2857520"/>
          </a:xfrm>
          <a:prstGeom prst="rect">
            <a:avLst/>
          </a:prstGeom>
        </p:spPr>
      </p:pic>
      <p:pic>
        <p:nvPicPr>
          <p:cNvPr id="29" name="Содержимое 28" descr="IMG_20230127_222658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636571" y="6500826"/>
            <a:ext cx="2924949" cy="2143140"/>
          </a:xfrm>
        </p:spPr>
      </p:pic>
      <p:pic>
        <p:nvPicPr>
          <p:cNvPr id="1026" name="Picture 2" descr="C:\Users\user\Desktop\Брошюра Стручкова Е.Р\Фото для брошюры\Для брошюры\IMG_20221102_154744.jpg"/>
          <p:cNvPicPr>
            <a:picLocks noChangeAspect="1" noChangeArrowheads="1"/>
          </p:cNvPicPr>
          <p:nvPr/>
        </p:nvPicPr>
        <p:blipFill>
          <a:blip r:embed="rId7" cstate="print"/>
          <a:srcRect t="26829"/>
          <a:stretch>
            <a:fillRect/>
          </a:stretch>
        </p:blipFill>
        <p:spPr bwMode="auto">
          <a:xfrm>
            <a:off x="928670" y="7072330"/>
            <a:ext cx="1973475" cy="1925341"/>
          </a:xfrm>
          <a:prstGeom prst="rect">
            <a:avLst/>
          </a:prstGeom>
          <a:noFill/>
        </p:spPr>
      </p:pic>
      <p:pic>
        <p:nvPicPr>
          <p:cNvPr id="9" name="Рисунок 2" descr="1660357728_1-flomaster-club-p-sakhalii-uzor-krasivo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90" y="285720"/>
            <a:ext cx="714380" cy="716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Baltica Sakha Unicode</vt:lpstr>
      <vt:lpstr>Franklin Gothic Book</vt:lpstr>
      <vt:lpstr>Franklin Gothic Medium</vt:lpstr>
      <vt:lpstr>Shruti</vt:lpstr>
      <vt:lpstr>Тема Office</vt:lpstr>
      <vt:lpstr>Презентация PowerPoint</vt:lpstr>
      <vt:lpstr>Презентация PowerPoint</vt:lpstr>
      <vt:lpstr>Презентация PowerPoint</vt:lpstr>
      <vt:lpstr>«АЙААНА» МУОДА СТУДИЯТА       таҥаһы тигии, киэргэтии сатабылыгар уһуйуу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Vasiliy</cp:lastModifiedBy>
  <cp:revision>55</cp:revision>
  <dcterms:created xsi:type="dcterms:W3CDTF">2018-05-07T01:48:37Z</dcterms:created>
  <dcterms:modified xsi:type="dcterms:W3CDTF">2023-10-16T13:43:53Z</dcterms:modified>
</cp:coreProperties>
</file>