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F28-CA83-4566-817A-DB72B2115B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389-EC1A-4D68-BD1D-D2468EE25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F28-CA83-4566-817A-DB72B2115B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389-EC1A-4D68-BD1D-D2468EE25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F28-CA83-4566-817A-DB72B2115B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389-EC1A-4D68-BD1D-D2468EE25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F28-CA83-4566-817A-DB72B2115B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389-EC1A-4D68-BD1D-D2468EE25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F28-CA83-4566-817A-DB72B2115B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389-EC1A-4D68-BD1D-D2468EE25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F28-CA83-4566-817A-DB72B2115B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389-EC1A-4D68-BD1D-D2468EE25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F28-CA83-4566-817A-DB72B2115B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389-EC1A-4D68-BD1D-D2468EE25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F28-CA83-4566-817A-DB72B2115B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389-EC1A-4D68-BD1D-D2468EE25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F28-CA83-4566-817A-DB72B2115B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389-EC1A-4D68-BD1D-D2468EE25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F28-CA83-4566-817A-DB72B2115B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389-EC1A-4D68-BD1D-D2468EE25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3F28-CA83-4566-817A-DB72B2115B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7389-EC1A-4D68-BD1D-D2468EE25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13F28-CA83-4566-817A-DB72B2115BE5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F7389-EC1A-4D68-BD1D-D2468EE25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Фон для баннера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19574"/>
            <a:ext cx="8820472" cy="26384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"/>
            <a:ext cx="8424936" cy="1196752"/>
          </a:xfrm>
        </p:spPr>
        <p:txBody>
          <a:bodyPr>
            <a:normAutofit/>
          </a:bodyPr>
          <a:lstStyle/>
          <a:p>
            <a:r>
              <a:rPr lang="ru-RU" sz="4000" b="1" u="sng" dirty="0">
                <a:solidFill>
                  <a:srgbClr val="7030A0"/>
                </a:solidFill>
              </a:rPr>
              <a:t>Настольные игры из конского </a:t>
            </a:r>
            <a:r>
              <a:rPr lang="ru-RU" sz="4000" b="1" u="sng" dirty="0" smtClean="0">
                <a:solidFill>
                  <a:srgbClr val="7030A0"/>
                </a:solidFill>
              </a:rPr>
              <a:t>волоса</a:t>
            </a:r>
            <a:endParaRPr lang="ru-RU" sz="4000" u="sng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085184"/>
            <a:ext cx="3520480" cy="1464568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/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Леонтьева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Айыллаана</a:t>
            </a:r>
            <a:r>
              <a:rPr lang="ru-RU" sz="2400" b="1" i="1" dirty="0">
                <a:solidFill>
                  <a:schemeClr val="tx1"/>
                </a:solidFill>
              </a:rPr>
              <a:t>, Поисеева Катя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Ученицы 5 класса МБОУ «2-Жемконской СОШ»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Хангаласского улуса руководитель Климентова Н.Н.</a:t>
            </a:r>
          </a:p>
        </p:txBody>
      </p:sp>
      <p:pic>
        <p:nvPicPr>
          <p:cNvPr id="4099" name="Picture 3" descr="C:\Users\Пользователь\Desktop\настольные игры\WhatsApp Image 2022-11-28 at 21.03.3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2736"/>
            <a:ext cx="5112568" cy="3790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Заключение:</a:t>
            </a:r>
          </a:p>
          <a:p>
            <a:pPr>
              <a:buNone/>
            </a:pPr>
            <a:r>
              <a:rPr lang="ru-RU" sz="2000" dirty="0"/>
              <a:t>1.Чтобы создать хорошее настроение и провести весело досуг в кругу семьи, воспользуйтесь настольными играми  из конских волос.</a:t>
            </a:r>
          </a:p>
          <a:p>
            <a:pPr>
              <a:buNone/>
            </a:pPr>
            <a:r>
              <a:rPr lang="ru-RU" sz="2000" dirty="0"/>
              <a:t>2. Основная задача таких игр, объединяет людей разных возрастов и поколений. Не смотря, на абсолютно разный склад ума игроков, игровое действие погружает в увлекательное путешествие всех участников, стоит только начать и остановиться невозможно.</a:t>
            </a:r>
          </a:p>
          <a:p>
            <a:pPr>
              <a:buNone/>
            </a:pPr>
            <a:r>
              <a:rPr lang="ru-RU" sz="2000" dirty="0"/>
              <a:t>3. Изделия из конского волоса – это произведения из редкого, экологического сырья. Сырье проходит тщательную подготовку: стирку, сортировку по цвету, пушение, прядение вручную, плетение. Изделия из конского волоса имеют лечебные, оберегающие свойства.</a:t>
            </a:r>
          </a:p>
          <a:p>
            <a:endParaRPr lang="ru-RU" dirty="0"/>
          </a:p>
        </p:txBody>
      </p:sp>
      <p:pic>
        <p:nvPicPr>
          <p:cNvPr id="4" name="Picture 2" descr="C:\Users\Пользователь\Desktop\настольные игры\М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05064"/>
            <a:ext cx="3552395" cy="2664296"/>
          </a:xfrm>
          <a:prstGeom prst="rect">
            <a:avLst/>
          </a:prstGeom>
          <a:noFill/>
        </p:spPr>
      </p:pic>
      <p:pic>
        <p:nvPicPr>
          <p:cNvPr id="1026" name="Picture 2" descr="http://qrcoder.ru/code/?https%3A%2F%2Fyoutu.be%2F_VHi1zkdma4&amp;4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365104"/>
            <a:ext cx="140970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4896544" cy="633670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900" b="1" i="1" dirty="0"/>
              <a:t>Актуальность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i="1" dirty="0" smtClean="0"/>
              <a:t>Одновременно </a:t>
            </a:r>
            <a:r>
              <a:rPr lang="ru-RU" i="1" dirty="0"/>
              <a:t>с бурным развитием современной жизни изменились  игрушки и игры для детей, такие как компьютеры, телефоны, планшеты и т. д. благодаря современной технике мы играем в течение долгого времени в тишине.</a:t>
            </a:r>
            <a:r>
              <a:rPr lang="ru-RU" b="1" i="1" dirty="0"/>
              <a:t>  </a:t>
            </a:r>
            <a:r>
              <a:rPr lang="ru-RU" i="1" dirty="0"/>
              <a:t> </a:t>
            </a:r>
            <a:endParaRPr lang="ru-RU" i="1" dirty="0" smtClean="0"/>
          </a:p>
          <a:p>
            <a:r>
              <a:rPr lang="ru-RU" i="1" dirty="0" smtClean="0"/>
              <a:t>В </a:t>
            </a:r>
            <a:r>
              <a:rPr lang="ru-RU" i="1" dirty="0"/>
              <a:t>настоящее время  большинство якутских настольных игр забываются, поэтому эти игры внесли в повседневную жизнь детей.  Настольные игры  развивают мелкую моторику, речь, познавательные способности детей.</a:t>
            </a:r>
          </a:p>
        </p:txBody>
      </p:sp>
      <p:pic>
        <p:nvPicPr>
          <p:cNvPr id="9220" name="Picture 4" descr="Турнир настольных игр &amp;quot;Игротека&amp;quot; 2021, Губкинский район - дата 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20688"/>
            <a:ext cx="3485087" cy="2308870"/>
          </a:xfrm>
          <a:prstGeom prst="rect">
            <a:avLst/>
          </a:prstGeom>
          <a:noFill/>
        </p:spPr>
      </p:pic>
      <p:pic>
        <p:nvPicPr>
          <p:cNvPr id="9222" name="Picture 6" descr="Тренажер для мозга онлайн бесплатно - упражнения и развивающие игр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528392" cy="2644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11960" y="908720"/>
            <a:ext cx="4752528" cy="47089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освоение технологии использования якутских народных настольных игр в формировании творческой деятельности детей, разъяснение пользы  настольных игр, изготовленных из конских волос.</a:t>
            </a:r>
            <a:endParaRPr kumimoji="0" lang="ru-RU" sz="20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роникнуть  в среду человеческого общения, общение с людьми - это игры, в которых дети учатся разговаривать друг с другом, договариваться, советоваться и приходить к единому мнению.</a:t>
            </a:r>
            <a:endParaRPr kumimoji="0" lang="ru-RU" sz="2000" b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научить детей решать предлагаемые в играх развивающие задачи через выполнение игровых действий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Пользователь\Desktop\настольные игры\м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3984443" cy="2988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Методы </a:t>
            </a:r>
            <a:r>
              <a:rPr lang="ru-RU" b="1" dirty="0"/>
              <a:t>исследования:</a:t>
            </a:r>
          </a:p>
          <a:p>
            <a:pPr>
              <a:buNone/>
            </a:pPr>
            <a:r>
              <a:rPr lang="ru-RU" dirty="0"/>
              <a:t>- Анализирование теоретической литературы.</a:t>
            </a:r>
          </a:p>
          <a:p>
            <a:pPr>
              <a:buNone/>
            </a:pPr>
            <a:r>
              <a:rPr lang="ru-RU" dirty="0"/>
              <a:t>- Ознакомление с общей технологией обработки конских волос.</a:t>
            </a:r>
          </a:p>
          <a:p>
            <a:pPr>
              <a:buFontTx/>
              <a:buChar char="-"/>
            </a:pPr>
            <a:r>
              <a:rPr lang="ru-RU" dirty="0" smtClean="0"/>
              <a:t>Проектирование </a:t>
            </a:r>
            <a:r>
              <a:rPr lang="ru-RU" dirty="0"/>
              <a:t>и конструктирование  моделей </a:t>
            </a:r>
            <a:r>
              <a:rPr lang="ru-RU" dirty="0" smtClean="0"/>
              <a:t>игр.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Метод </a:t>
            </a:r>
            <a:r>
              <a:rPr lang="ru-RU" b="1" dirty="0"/>
              <a:t>эксперимента</a:t>
            </a:r>
            <a:r>
              <a:rPr lang="ru-RU" dirty="0"/>
              <a:t>. Практическая работа по изготовлению настольных игр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/>
              <a:t>Гипотеза</a:t>
            </a:r>
            <a:r>
              <a:rPr lang="ru-RU" b="1" dirty="0"/>
              <a:t>: </a:t>
            </a:r>
            <a:r>
              <a:rPr lang="ru-RU" dirty="0"/>
              <a:t>процесс следования культурным традициям, возрождение способов изготовления предметов прикладного искусства, дальнейшее их развитие способствует сохранению величайшего культурного наследия народа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Научная новизна </a:t>
            </a:r>
            <a:r>
              <a:rPr lang="ru-RU" dirty="0"/>
              <a:t>исследования заключается в воплощении идеи комбинирования конских волос подручными материалами  на изготовления настольных игр с сохранением культурных традиций народа Саха.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8507288" cy="2880320"/>
          </a:xfrm>
        </p:spPr>
        <p:txBody>
          <a:bodyPr>
            <a:normAutofit lnSpcReduction="10000"/>
          </a:bodyPr>
          <a:lstStyle/>
          <a:p>
            <a:r>
              <a:rPr lang="ru-RU" sz="2000" i="1" dirty="0"/>
              <a:t>В.Л. Серошевский указывает, что у якутов наряду с древесной корой и кожей в якутском хозяйстве используется конский волос. Из него изготавливают сети, неводы, верёвки, делают дэйбиир от комаров ит.д. Работа с конским волосом – один из самых древних техник изготовления плетеных изделий. Сегодняшний интерес к изготовлению изделий из него связан с широкими возможностями для проявления творчества, доступностью и экологической чистотой этого материала.  Занимались с 3 класса в кружке плетения с конским волосом, участвовали в различных конкурсах, занимали призовые места</a:t>
            </a:r>
            <a:r>
              <a:rPr lang="ru-RU" sz="2000" i="1" dirty="0" smtClean="0"/>
              <a:t>.</a:t>
            </a:r>
            <a:endParaRPr lang="ru-RU" sz="2000" i="1" dirty="0"/>
          </a:p>
          <a:p>
            <a:endParaRPr lang="ru-RU" dirty="0"/>
          </a:p>
        </p:txBody>
      </p:sp>
      <p:pic>
        <p:nvPicPr>
          <p:cNvPr id="5123" name="Picture 3" descr="C:\Users\Пользователь\Desktop\настольные игры\WhatsApp Image 2022-11-29 at 16.21.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2719318" cy="2016224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настольные игры\IMG-20211016-WA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2620020" cy="1942600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Desktop\настольные игры\20211201_193644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 rot="5400000">
            <a:off x="3266276" y="270228"/>
            <a:ext cx="1944217" cy="1781041"/>
          </a:xfrm>
          <a:prstGeom prst="rect">
            <a:avLst/>
          </a:prstGeom>
          <a:noFill/>
        </p:spPr>
      </p:pic>
      <p:pic>
        <p:nvPicPr>
          <p:cNvPr id="6146" name="Picture 2" descr="C:\Users\Пользователь\Desktop\Настольные игры Кати, Айыллы\WhatsApp Image 2022-11-29 at 15.38.5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013176"/>
            <a:ext cx="2655844" cy="1493912"/>
          </a:xfrm>
          <a:prstGeom prst="rect">
            <a:avLst/>
          </a:prstGeom>
          <a:noFill/>
        </p:spPr>
      </p:pic>
      <p:pic>
        <p:nvPicPr>
          <p:cNvPr id="6149" name="Picture 5" descr="C:\Users\Пользователь\Desktop\Настольные игры Кати, Айыллы\WhatsApp Image 2022-11-29 at 16.21.4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933497"/>
            <a:ext cx="2304256" cy="1708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5328592" cy="64807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/>
              <a:t>1</a:t>
            </a:r>
            <a:r>
              <a:rPr lang="ru-RU" sz="3800" b="1" dirty="0" smtClean="0"/>
              <a:t>.   Настольная </a:t>
            </a:r>
            <a:r>
              <a:rPr lang="ru-RU" sz="3800" b="1" dirty="0"/>
              <a:t>игра «</a:t>
            </a:r>
            <a:r>
              <a:rPr lang="sah-RU" sz="3800" b="1" dirty="0"/>
              <a:t>Ньургун Боотур</a:t>
            </a:r>
            <a:r>
              <a:rPr lang="ru-RU" sz="3800" b="1" dirty="0"/>
              <a:t>» по </a:t>
            </a:r>
            <a:r>
              <a:rPr lang="ru-RU" sz="3800" b="1" dirty="0" smtClean="0"/>
              <a:t>оло</a:t>
            </a:r>
            <a:r>
              <a:rPr lang="sah-RU" sz="3800" b="1" dirty="0" smtClean="0"/>
              <a:t>ҥ</a:t>
            </a:r>
            <a:r>
              <a:rPr lang="ru-RU" sz="3800" b="1" dirty="0" smtClean="0"/>
              <a:t>хо </a:t>
            </a:r>
            <a:r>
              <a:rPr lang="ru-RU" sz="3800" b="1" dirty="0"/>
              <a:t>П.Ойунского. </a:t>
            </a:r>
            <a:endParaRPr lang="ru-RU" sz="3800" b="1" dirty="0" smtClean="0"/>
          </a:p>
          <a:p>
            <a:pPr>
              <a:buNone/>
            </a:pPr>
            <a:r>
              <a:rPr lang="ru-RU" sz="3800" b="1" dirty="0" smtClean="0"/>
              <a:t>Цель </a:t>
            </a:r>
            <a:r>
              <a:rPr lang="ru-RU" sz="3800" b="1" dirty="0"/>
              <a:t>игры: Повторить путь богатыря </a:t>
            </a:r>
            <a:r>
              <a:rPr lang="sah-RU" sz="3800" b="1" dirty="0"/>
              <a:t>Ньургуна Боотура</a:t>
            </a:r>
            <a:r>
              <a:rPr lang="ru-RU" sz="3800" dirty="0"/>
              <a:t>; соблюдать правило игры, узнать какие препятствия ждут богатыря и как он их преодолевает.Оборудование к игре: поле с сюжетом </a:t>
            </a:r>
            <a:r>
              <a:rPr lang="ru-RU" sz="3800" dirty="0" err="1" smtClean="0"/>
              <a:t>олоҥхо</a:t>
            </a:r>
            <a:r>
              <a:rPr lang="ru-RU" sz="3800" dirty="0" smtClean="0"/>
              <a:t>, </a:t>
            </a:r>
            <a:r>
              <a:rPr lang="ru-RU" sz="3800" dirty="0"/>
              <a:t>кубик, фишки – фигуры, сделанные из глины и конских волос в виде ураса. Дети, во время игры развивают усидчивость, речь, память и пространственное воображение, знакомятся и закрепляют знание сюжета олонхо. Благодаря кубикам и фишкам работает мелкая </a:t>
            </a:r>
            <a:r>
              <a:rPr lang="ru-RU" sz="3800" dirty="0" smtClean="0"/>
              <a:t> </a:t>
            </a:r>
            <a:r>
              <a:rPr lang="ru-RU" sz="3800" dirty="0"/>
              <a:t>моторика пальцев.</a:t>
            </a:r>
          </a:p>
          <a:p>
            <a:pPr>
              <a:buNone/>
            </a:pPr>
            <a:r>
              <a:rPr lang="ru-RU" sz="3800" dirty="0" smtClean="0"/>
              <a:t>2</a:t>
            </a:r>
            <a:r>
              <a:rPr lang="ru-RU" sz="3800" dirty="0"/>
              <a:t>. </a:t>
            </a:r>
            <a:r>
              <a:rPr lang="ru-RU" sz="3800" b="1" dirty="0"/>
              <a:t>«Далга хаайыы» </a:t>
            </a:r>
            <a:endParaRPr lang="ru-RU" sz="3800" b="1" dirty="0" smtClean="0"/>
          </a:p>
          <a:p>
            <a:pPr>
              <a:buNone/>
            </a:pPr>
            <a:r>
              <a:rPr lang="ru-RU" sz="3800" dirty="0" smtClean="0"/>
              <a:t>Игровое </a:t>
            </a:r>
            <a:r>
              <a:rPr lang="ru-RU" sz="3800" dirty="0"/>
              <a:t>поле «Дал».  Количество участников: 2 игрока. На расчерченном 3 на 3 квадрата игровом поле участники по очереди ставят символы, которым играют силуэт  коровы и лошади. Побеждает тот, кому удалось выставить три своих символа в ряд.</a:t>
            </a:r>
          </a:p>
          <a:p>
            <a:pPr>
              <a:buNone/>
            </a:pPr>
            <a:r>
              <a:rPr lang="ru-RU" sz="3800" dirty="0"/>
              <a:t>3. </a:t>
            </a:r>
            <a:r>
              <a:rPr lang="ru-RU" sz="3800" b="1" dirty="0"/>
              <a:t>«Сылгыны үүрүү</a:t>
            </a:r>
            <a:r>
              <a:rPr lang="ru-RU" sz="3800" b="1" dirty="0" smtClean="0"/>
              <a:t>»(«Загон лошадей») </a:t>
            </a:r>
          </a:p>
          <a:p>
            <a:pPr>
              <a:buNone/>
            </a:pPr>
            <a:r>
              <a:rPr lang="ru-RU" sz="3800" dirty="0" smtClean="0"/>
              <a:t>Оборудование</a:t>
            </a:r>
            <a:r>
              <a:rPr lang="ru-RU" sz="3800" dirty="0"/>
              <a:t>: шахматное поле, диски из стриженного конского волоса. Правила игры: играют 2 игрока, по очереди  игроки продвигаются на противоположную сторону, т.е. меняют места, кто быстро доберется на место, тот является победителем.</a:t>
            </a:r>
          </a:p>
          <a:p>
            <a:endParaRPr lang="ru-RU" dirty="0"/>
          </a:p>
        </p:txBody>
      </p:sp>
      <p:pic>
        <p:nvPicPr>
          <p:cNvPr id="1026" name="Picture 2" descr="C:\Users\Пользователь\Desktop\настольные игры\м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679733" cy="200980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настольные игры\WhatsApp Image 2022-11-29 at 15.38.58.jpeg"/>
          <p:cNvPicPr>
            <a:picLocks noChangeAspect="1" noChangeArrowheads="1"/>
          </p:cNvPicPr>
          <p:nvPr/>
        </p:nvPicPr>
        <p:blipFill>
          <a:blip r:embed="rId3" cstate="print"/>
          <a:srcRect l="14837" r="8502"/>
          <a:stretch>
            <a:fillRect/>
          </a:stretch>
        </p:blipFill>
        <p:spPr bwMode="auto">
          <a:xfrm>
            <a:off x="6300192" y="2492896"/>
            <a:ext cx="2232248" cy="2183904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настольные игры\WhatsApp Image 2022-11-29 at 15.39.0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97152"/>
            <a:ext cx="2407815" cy="1805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4690864" cy="61206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4. </a:t>
            </a:r>
            <a:r>
              <a:rPr lang="ru-RU" b="1" dirty="0"/>
              <a:t>«Хаамыска»  </a:t>
            </a:r>
            <a:r>
              <a:rPr lang="ru-RU" dirty="0"/>
              <a:t>Оборудование: Кости из рыбьего позвоночника, завернутые </a:t>
            </a:r>
            <a:r>
              <a:rPr lang="ru-RU" dirty="0" smtClean="0"/>
              <a:t>плетеным конским волосом. </a:t>
            </a:r>
            <a:r>
              <a:rPr lang="ru-RU" dirty="0"/>
              <a:t>Очень хорошо развивается мелкая моторика.</a:t>
            </a:r>
          </a:p>
          <a:p>
            <a:pPr>
              <a:buNone/>
            </a:pPr>
            <a:r>
              <a:rPr lang="ru-RU" b="1" dirty="0"/>
              <a:t>5. «Табаны </a:t>
            </a:r>
            <a:r>
              <a:rPr lang="ru-RU" b="1" dirty="0" err="1"/>
              <a:t>көһөрүү</a:t>
            </a:r>
            <a:r>
              <a:rPr lang="ru-RU" b="1" dirty="0"/>
              <a:t>» </a:t>
            </a:r>
            <a:r>
              <a:rPr lang="ru-RU" dirty="0"/>
              <a:t>(загон оленей). Игра в </a:t>
            </a:r>
            <a:r>
              <a:rPr lang="ru-RU" dirty="0" smtClean="0"/>
              <a:t>лабиринт. Оборудование</a:t>
            </a:r>
            <a:r>
              <a:rPr lang="ru-RU" dirty="0"/>
              <a:t>: ветка ивы, шарик.</a:t>
            </a:r>
          </a:p>
          <a:p>
            <a:pPr>
              <a:buNone/>
            </a:pPr>
            <a:r>
              <a:rPr lang="ru-RU" b="1" dirty="0"/>
              <a:t>6. Игра на логику. </a:t>
            </a:r>
            <a:r>
              <a:rPr lang="ru-RU" dirty="0"/>
              <a:t>Правила игры заключается в том, что на игровом поле должен остаться одна фишка. </a:t>
            </a:r>
          </a:p>
          <a:p>
            <a:pPr>
              <a:buNone/>
            </a:pPr>
            <a:r>
              <a:rPr lang="ru-RU" b="1" dirty="0"/>
              <a:t>7. Игра на ловкость. </a:t>
            </a:r>
            <a:r>
              <a:rPr lang="ru-RU" dirty="0"/>
              <a:t>Оборудование: рога, крученая конская веревка, шарик. Правила игры: Шарик нужно попасть внутрь рога. Развивается координация движения рук.</a:t>
            </a:r>
          </a:p>
          <a:p>
            <a:endParaRPr lang="ru-RU" dirty="0"/>
          </a:p>
        </p:txBody>
      </p:sp>
      <p:pic>
        <p:nvPicPr>
          <p:cNvPr id="2050" name="Picture 2" descr="C:\Users\Пользователь\Desktop\настольные игры\WhatsApp Image 2022-11-29 at 15.38.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7" y="188640"/>
            <a:ext cx="2160240" cy="162018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настольные игры\WhatsApp Image 2022-11-29 at 15.39.0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88840"/>
            <a:ext cx="2695848" cy="2021886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настольные игры\WhatsApp Image 2022-11-29 at 15.37.3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221088"/>
            <a:ext cx="1715852" cy="2287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3682752" cy="58326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/>
              <a:t>8. «Футболист» </a:t>
            </a:r>
            <a:r>
              <a:rPr lang="ru-RU" dirty="0"/>
              <a:t>Оборудование: шарик, веревка, палочка. Правила игры: Без промаха нужно ударить ногами в мяч.</a:t>
            </a:r>
          </a:p>
          <a:p>
            <a:pPr>
              <a:buNone/>
            </a:pPr>
            <a:r>
              <a:rPr lang="ru-RU" b="1" dirty="0"/>
              <a:t>9.Скакалка. </a:t>
            </a:r>
            <a:r>
              <a:rPr lang="ru-RU" dirty="0"/>
              <a:t>Играют 3 человека. Двое крутят веревку, третий прыгает через веревку, произнося скороговорку «Арыылаабыт, ара</a:t>
            </a:r>
            <a:r>
              <a:rPr lang="sah-RU" dirty="0"/>
              <a:t>ҥ</a:t>
            </a:r>
            <a:r>
              <a:rPr lang="ru-RU" dirty="0"/>
              <a:t>алаабыт анды сымыыта 1</a:t>
            </a:r>
            <a:r>
              <a:rPr lang="ru-RU" dirty="0" smtClean="0"/>
              <a:t>…».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10.Игра </a:t>
            </a:r>
            <a:r>
              <a:rPr lang="ru-RU" b="1" dirty="0"/>
              <a:t>на закручивание веревки. </a:t>
            </a:r>
            <a:r>
              <a:rPr lang="ru-RU" dirty="0"/>
              <a:t>Правила игры: Кто быстро закрутит веревку до флажка, тот побеждает.</a:t>
            </a:r>
          </a:p>
          <a:p>
            <a:pPr>
              <a:buNone/>
            </a:pPr>
            <a:r>
              <a:rPr lang="ru-RU" b="1" dirty="0"/>
              <a:t>11. «Рыбак» </a:t>
            </a:r>
            <a:r>
              <a:rPr lang="ru-RU" dirty="0"/>
              <a:t>Правила игры: Дети стоят в круг, в середине ведущий крутит длинную веревку,  вокруг стоящие должны прыгать , кого заденет веревка, тот выходит.</a:t>
            </a:r>
          </a:p>
          <a:p>
            <a:endParaRPr lang="ru-RU" dirty="0"/>
          </a:p>
        </p:txBody>
      </p:sp>
      <p:pic>
        <p:nvPicPr>
          <p:cNvPr id="3074" name="Picture 2" descr="C:\Users\Пользователь\Desktop\настольные игры\WhatsApp Image 2022-11-29 at 15.38.5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6171" y="3356992"/>
            <a:ext cx="2527829" cy="1895872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настольные игры\WhatsApp Image 2022-11-29 at 15.37.4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76256" y="116632"/>
            <a:ext cx="2129898" cy="2839864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настольные игры\WhatsApp Image 2022-11-29 at 15.39.0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556792"/>
            <a:ext cx="3072341" cy="1728192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Desktop\настольные игры\WhatsApp Image 2022-11-29 at 15.39.0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149080"/>
            <a:ext cx="1751856" cy="233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4042792" cy="604867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 </a:t>
            </a:r>
            <a:r>
              <a:rPr lang="ru-RU" sz="2600" dirty="0"/>
              <a:t>Своими играми хотели привлечь внимание других детей, способных заниматься творчеством. Пусть как можно больше людей, заинтересовавшись нашей работой, возьмутся за дело и радуют родных и близких этим прекрасным ремеслом.</a:t>
            </a:r>
          </a:p>
          <a:p>
            <a:r>
              <a:rPr lang="ru-RU" sz="2600" dirty="0"/>
              <a:t>  Выбрали игры из конских волос, потому что оно  смотрится оригинально и является бесценным  подарком близким и друзьям. В дальнейшем работы из конского волоса расширим технологию и творческий поиск.</a:t>
            </a:r>
          </a:p>
        </p:txBody>
      </p:sp>
      <p:pic>
        <p:nvPicPr>
          <p:cNvPr id="6146" name="Picture 2" descr="C:\Users\Пользователь\Desktop\настольные игры\WhatsApp Image 2022-11-29 at 15.38.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5" y="260648"/>
            <a:ext cx="2016224" cy="3168352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настольные игры\WhatsApp Image 2022-11-29 at 16.21.4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33056"/>
            <a:ext cx="3079800" cy="2283502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Настольные игры Кати, Айыллы\IMG-20211016-WA0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88640"/>
            <a:ext cx="1558465" cy="346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494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Настольные игры из конского волоса</vt:lpstr>
      <vt:lpstr>Слайд 2</vt:lpstr>
      <vt:lpstr>Слайд 3</vt:lpstr>
      <vt:lpstr>Слайд 4</vt:lpstr>
      <vt:lpstr>Слайд 5</vt:lpstr>
      <vt:lpstr>Слайд 6</vt:lpstr>
      <vt:lpstr>Слайд 7</vt:lpstr>
      <vt:lpstr> Подвижные игры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Настольные игры из конского волоса»</dc:title>
  <dc:creator>Пользователь</dc:creator>
  <cp:lastModifiedBy>Пользователь</cp:lastModifiedBy>
  <cp:revision>27</cp:revision>
  <dcterms:created xsi:type="dcterms:W3CDTF">2022-11-29T04:05:26Z</dcterms:created>
  <dcterms:modified xsi:type="dcterms:W3CDTF">2022-11-30T11:24:16Z</dcterms:modified>
</cp:coreProperties>
</file>