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3" r:id="rId2"/>
    <p:sldId id="277" r:id="rId3"/>
    <p:sldId id="276" r:id="rId4"/>
    <p:sldId id="281" r:id="rId5"/>
    <p:sldId id="282" r:id="rId6"/>
    <p:sldId id="284" r:id="rId7"/>
    <p:sldId id="27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1C10F"/>
    <a:srgbClr val="A38D2D"/>
    <a:srgbClr val="907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97" autoAdjust="0"/>
    <p:restoredTop sz="99225" autoAdjust="0"/>
  </p:normalViewPr>
  <p:slideViewPr>
    <p:cSldViewPr>
      <p:cViewPr varScale="1">
        <p:scale>
          <a:sx n="80" d="100"/>
          <a:sy n="80" d="100"/>
        </p:scale>
        <p:origin x="2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648C5E-AAF3-46A0-84AA-F68C784A1AE6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BFFE4E-455F-483E-9764-579CED878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"/>
          <a:stretch/>
        </p:blipFill>
        <p:spPr>
          <a:xfrm>
            <a:off x="0" y="0"/>
            <a:ext cx="9144000" cy="6869967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779912" y="2276265"/>
            <a:ext cx="4671548" cy="125198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 конкурс  исследовательских и творческих проектов дошкольников и младших школьников  «Я- ИССЛЕДОВАТЕЛЬ» </a:t>
            </a:r>
            <a:endParaRPr lang="ru-RU" altLang="ru-RU" sz="4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ru-RU" sz="47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ctr">
              <a:buFont typeface="Wingdings 2"/>
              <a:buNone/>
            </a:pPr>
            <a:r>
              <a:rPr lang="ru-RU" sz="5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Олень - полезное животное.</a:t>
            </a:r>
            <a:r>
              <a:rPr lang="ru-R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Font typeface="Wingdings 2"/>
              <a:buNone/>
            </a:pPr>
            <a:endParaRPr lang="ru-RU" sz="4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/>
              <a:buNone/>
            </a:pPr>
            <a:endParaRPr lang="ru-RU" sz="4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altLang="ru-RU" sz="4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40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400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40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/>
              <a:buNone/>
            </a:pPr>
            <a:endParaRPr lang="ru-RU" sz="48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68313" y="160338"/>
            <a:ext cx="84978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бюджетное  дошкольное образовательное  учреждение</a:t>
            </a:r>
            <a:endParaRPr lang="ru-RU" altLang="ru-RU" sz="12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Детский сад  комбинированного вида  « </a:t>
            </a:r>
            <a:r>
              <a:rPr lang="ru-RU" altLang="ru-RU" sz="1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Чуораанчык</a:t>
            </a:r>
            <a:r>
              <a:rPr lang="ru-RU" altLang="ru-RU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altLang="ru-RU" sz="1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с.Кюсюр</a:t>
            </a:r>
            <a:endParaRPr lang="ru-RU" altLang="ru-RU" sz="12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 « </a:t>
            </a:r>
            <a:r>
              <a:rPr lang="ru-RU" altLang="ru-RU" sz="1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Булунский</a:t>
            </a:r>
            <a:r>
              <a:rPr lang="ru-RU" altLang="ru-RU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(район)»РС(Я)</a:t>
            </a:r>
            <a:endParaRPr lang="ru-RU" altLang="ru-RU" sz="12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2" y="1124744"/>
            <a:ext cx="3096344" cy="495415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1771" y="450912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Шамаевой Элизы, 4 года</a:t>
            </a:r>
          </a:p>
          <a:p>
            <a:pPr algn="r"/>
            <a:r>
              <a:rPr lang="ru-RU" altLang="ru-RU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«Пуночка»</a:t>
            </a:r>
          </a:p>
          <a:p>
            <a:pPr algn="r"/>
            <a:r>
              <a:rPr lang="ru-RU" altLang="ru-RU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«Чуораанчык»</a:t>
            </a:r>
          </a:p>
          <a:p>
            <a:pPr algn="r"/>
            <a:r>
              <a:rPr lang="ru-RU" altLang="ru-RU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Федорова Мария Валерьевна</a:t>
            </a:r>
            <a:endParaRPr lang="ru-RU" alt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5786" y="2714620"/>
            <a:ext cx="7824814" cy="9144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316" y="3688394"/>
            <a:ext cx="67687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FFFFFF"/>
              </a:solidFill>
            </a:endParaRPr>
          </a:p>
          <a:p>
            <a:endParaRPr lang="ru-RU" sz="1600" b="1" dirty="0">
              <a:solidFill>
                <a:srgbClr val="FFFFFF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Олени живут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бывают дикие и домашние.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оленя большие рога, из них делают украшения, сувениры и лекарства.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 кушает ягель, мох, грибы, соль.</a:t>
            </a:r>
          </a:p>
          <a:p>
            <a:r>
              <a:rPr lang="ru-RU" dirty="0"/>
              <a:t> </a:t>
            </a:r>
          </a:p>
          <a:p>
            <a:endParaRPr lang="ru-RU" sz="16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1237"/>
            <a:ext cx="3799412" cy="3634010"/>
          </a:xfrm>
          <a:prstGeom prst="ellipse">
            <a:avLst/>
          </a:prstGeom>
          <a:ln w="190500" cap="rnd">
            <a:solidFill>
              <a:schemeClr val="tx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0" y="1988840"/>
            <a:ext cx="2956100" cy="2688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07" y="1835181"/>
            <a:ext cx="2784115" cy="2842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5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0"/>
            <a:ext cx="9150889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809063"/>
            <a:ext cx="2664296" cy="25546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работает оленеводом много лет, он охраняет оленей.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Олени заменяют транспорт, возят людей.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6" b="12185"/>
          <a:stretch/>
        </p:blipFill>
        <p:spPr>
          <a:xfrm>
            <a:off x="4644008" y="109184"/>
            <a:ext cx="3840414" cy="294798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223"/>
            <a:ext cx="4032208" cy="3175952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96" y="3240264"/>
            <a:ext cx="4634238" cy="3435235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1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7435" cy="685799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 rot="10800000" flipV="1">
            <a:off x="251360" y="4437112"/>
            <a:ext cx="3024496" cy="15121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7678" y="2193640"/>
            <a:ext cx="288048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оленя густая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шерсть, внутри шерсти есть воздух. И поэтому олень не мерзнет и не тонет в воде.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2286685" cy="304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6" y="188640"/>
            <a:ext cx="2286685" cy="304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3407244"/>
            <a:ext cx="2286685" cy="304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36" y="3407244"/>
            <a:ext cx="2287205" cy="304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83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-594"/>
            <a:ext cx="9150889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14795" y="3722365"/>
            <a:ext cx="2454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олень даёт нам пищу, из шкур оленя делают одежду: унты,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шапку,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сокуй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03" y="3238054"/>
            <a:ext cx="2177699" cy="337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3014"/>
            <a:ext cx="294709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" y="3574669"/>
            <a:ext cx="3303030" cy="260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220426" y="137774"/>
            <a:ext cx="4783622" cy="292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00357"/>
            <a:ext cx="3529867" cy="251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848"/>
            <a:ext cx="3024336" cy="367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26" y="385913"/>
            <a:ext cx="4171363" cy="367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29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16" y="4592548"/>
            <a:ext cx="4104456" cy="697239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моя работа с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мамой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«ОЛЕНЕНОК»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22" b="21123"/>
          <a:stretch/>
        </p:blipFill>
        <p:spPr>
          <a:xfrm>
            <a:off x="190114" y="545175"/>
            <a:ext cx="4060241" cy="345638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89" y="3392996"/>
            <a:ext cx="4261634" cy="3096344"/>
          </a:xfrm>
          <a:prstGeom prst="rect">
            <a:avLst/>
          </a:prstGeom>
          <a:ln w="1270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5" y="404664"/>
            <a:ext cx="4224658" cy="24051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760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5" y="-297"/>
            <a:ext cx="9150889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485776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2714620"/>
            <a:ext cx="7824814" cy="9144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6777" y="4830911"/>
            <a:ext cx="41504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i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4664"/>
            <a:ext cx="6050842" cy="433881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rgbClr val="009999"/>
      </a:dk1>
      <a:lt1>
        <a:srgbClr val="C00000"/>
      </a:lt1>
      <a:dk2>
        <a:srgbClr val="84E0FF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2360</TotalTime>
  <Words>141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Aharoni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Это моя работа с мамой – «ОЛЕНЕНОК» 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Степанович Васильев- саха киэн туттар буойун суруйааччыта</dc:title>
  <dc:creator>User</dc:creator>
  <cp:lastModifiedBy>Пользователь Windows</cp:lastModifiedBy>
  <cp:revision>165</cp:revision>
  <dcterms:created xsi:type="dcterms:W3CDTF">2015-02-09T00:19:24Z</dcterms:created>
  <dcterms:modified xsi:type="dcterms:W3CDTF">2022-11-15T02:59:59Z</dcterms:modified>
</cp:coreProperties>
</file>