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Лэпбук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«Великая Отечественная Война»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97152"/>
            <a:ext cx="4824536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составитель: Нестерова С.А.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МБДОУ № 43 «Улыбка»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Содержание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Лэпбука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пк\Desktop\Новая папка (6)\20210409_194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5355114" cy="32732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5013176"/>
            <a:ext cx="61206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Лэпбук представляет собой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папку из 4 страниц,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которой размещены: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 страница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пк\Desktop\Новая папка (6)\20210409_194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977032" cy="2697163"/>
          </a:xfrm>
          <a:prstGeom prst="rect">
            <a:avLst/>
          </a:prstGeom>
          <a:noFill/>
        </p:spPr>
      </p:pic>
      <p:pic>
        <p:nvPicPr>
          <p:cNvPr id="2051" name="Picture 3" descr="C:\Users\пк\Desktop\Новая папка (6)\20210409_200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508352" cy="1584176"/>
          </a:xfrm>
          <a:prstGeom prst="rect">
            <a:avLst/>
          </a:prstGeom>
          <a:noFill/>
        </p:spPr>
      </p:pic>
      <p:pic>
        <p:nvPicPr>
          <p:cNvPr id="2052" name="Picture 4" descr="C:\Users\пк\Desktop\Новая папка (6)\20210409_195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163744" cy="1430462"/>
          </a:xfrm>
          <a:prstGeom prst="rect">
            <a:avLst/>
          </a:prstGeom>
          <a:noFill/>
        </p:spPr>
      </p:pic>
      <p:pic>
        <p:nvPicPr>
          <p:cNvPr id="2053" name="Picture 5" descr="C:\Users\пк\Desktop\Новая папка (6)\20210409_195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25144"/>
            <a:ext cx="2100083" cy="1340980"/>
          </a:xfrm>
          <a:prstGeom prst="rect">
            <a:avLst/>
          </a:prstGeom>
          <a:noFill/>
        </p:spPr>
      </p:pic>
      <p:pic>
        <p:nvPicPr>
          <p:cNvPr id="2054" name="Picture 6" descr="C:\Users\пк\Desktop\Новая папка (6)\20210409_200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797152"/>
            <a:ext cx="1959387" cy="16480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2276872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Города- Герои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Ордена Военных лет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Оружие ВОВ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 Страница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пк\Desktop\Новая папка (6)\20210409_194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813690" cy="2665629"/>
          </a:xfrm>
          <a:prstGeom prst="rect">
            <a:avLst/>
          </a:prstGeom>
          <a:noFill/>
        </p:spPr>
      </p:pic>
      <p:pic>
        <p:nvPicPr>
          <p:cNvPr id="3075" name="Picture 3" descr="C:\Users\пк\Desktop\Новая папка (6)\20210409_195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581275" cy="1836731"/>
          </a:xfrm>
          <a:prstGeom prst="rect">
            <a:avLst/>
          </a:prstGeom>
          <a:noFill/>
        </p:spPr>
      </p:pic>
      <p:pic>
        <p:nvPicPr>
          <p:cNvPr id="3076" name="Picture 4" descr="C:\Users\пк\Desktop\Новая папка (6)\20210409_195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376264" cy="2016224"/>
          </a:xfrm>
          <a:prstGeom prst="rect">
            <a:avLst/>
          </a:prstGeom>
          <a:noFill/>
        </p:spPr>
      </p:pic>
      <p:pic>
        <p:nvPicPr>
          <p:cNvPr id="3077" name="Picture 5" descr="C:\Users\пк\Desktop\Новая папка (6)\20210409_195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25144"/>
            <a:ext cx="3241866" cy="15361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348880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Полководцы Победы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Пионеры – Герои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Плакаты военных лет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 Страница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пк\Desktop\Новая папка (6)\20210409_1948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196752"/>
            <a:ext cx="4068142" cy="2616497"/>
          </a:xfrm>
          <a:prstGeom prst="rect">
            <a:avLst/>
          </a:prstGeom>
          <a:noFill/>
        </p:spPr>
      </p:pic>
      <p:pic>
        <p:nvPicPr>
          <p:cNvPr id="4099" name="Picture 3" descr="C:\Users\пк\Desktop\Новая папка (6)\20210409_195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888432" cy="2343867"/>
          </a:xfrm>
          <a:prstGeom prst="rect">
            <a:avLst/>
          </a:prstGeom>
          <a:noFill/>
        </p:spPr>
      </p:pic>
      <p:pic>
        <p:nvPicPr>
          <p:cNvPr id="4100" name="Picture 4" descr="C:\Users\пк\Desktop\Новая папка (6)\20210409_195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3951164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227687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Памятники и Мемориалы г.Якутска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Воины -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Якутяне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 Страница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к\Desktop\Новая папка (6)\20210409_194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5410944" cy="2617086"/>
          </a:xfrm>
          <a:prstGeom prst="rect">
            <a:avLst/>
          </a:prstGeom>
          <a:noFill/>
        </p:spPr>
      </p:pic>
      <p:pic>
        <p:nvPicPr>
          <p:cNvPr id="5123" name="Picture 3" descr="C:\Users\пк\Desktop\Новая папка (6)\20210409_19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679258" cy="1303324"/>
          </a:xfrm>
          <a:prstGeom prst="rect">
            <a:avLst/>
          </a:prstGeom>
          <a:noFill/>
        </p:spPr>
      </p:pic>
      <p:pic>
        <p:nvPicPr>
          <p:cNvPr id="5124" name="Picture 4" descr="C:\Users\пк\Desktop\Новая папка (6)\20210409_195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2535040" cy="1201196"/>
          </a:xfrm>
          <a:prstGeom prst="rect">
            <a:avLst/>
          </a:prstGeom>
          <a:noFill/>
        </p:spPr>
      </p:pic>
      <p:pic>
        <p:nvPicPr>
          <p:cNvPr id="5125" name="Picture 5" descr="C:\Users\пк\Desktop\Новая папка (6)\20210409_194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85184"/>
            <a:ext cx="3099176" cy="14685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39952" y="407707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Разукрашка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Пазлы –Военная техника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Лабиринт «Дойди до заставы»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Лабиринт «Дойди до танка»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Найди отличие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Найди тень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428133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Благодаря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этой форме работы дети многое узнали о ВОВ,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знают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города герои и рассказы о подвигах детей во время ВОВ. Работа 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лепбуком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позволила разнообразить работу и повысила познавательный интерес у детей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Спасибо за Внимание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Лэпбук  «Великая Отечественная Война»</vt:lpstr>
      <vt:lpstr>         Содержание Лэпбука:</vt:lpstr>
      <vt:lpstr>1 страница</vt:lpstr>
      <vt:lpstr>2 Страница</vt:lpstr>
      <vt:lpstr>3 Страница</vt:lpstr>
      <vt:lpstr>4 Страница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 «Великая Отечественная Война»</dc:title>
  <dc:creator>пк</dc:creator>
  <cp:lastModifiedBy>пк</cp:lastModifiedBy>
  <cp:revision>14</cp:revision>
  <dcterms:created xsi:type="dcterms:W3CDTF">2021-04-09T10:00:55Z</dcterms:created>
  <dcterms:modified xsi:type="dcterms:W3CDTF">2021-04-09T12:22:38Z</dcterms:modified>
</cp:coreProperties>
</file>