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58" r:id="rId4"/>
    <p:sldId id="268" r:id="rId5"/>
    <p:sldId id="269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У-16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E5A48-15DE-4C22-AF8B-DD4EBF47E9C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4DD74-1C84-4C0B-99C1-3C53AF050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E861-6001-4EC1-8797-951853D3BD76}" type="datetime1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B40B-EBEA-413E-A3A8-97685A80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CF4-C3BA-4654-8F4C-E429DF4B11A0}" type="datetime1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B40B-EBEA-413E-A3A8-97685A80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E765-9901-4B9F-BB3B-2DB474B13A81}" type="datetime1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B40B-EBEA-413E-A3A8-97685A80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C0F2-CF27-44A6-A0EC-69D377C96D01}" type="datetime1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B40B-EBEA-413E-A3A8-97685A80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057A-E0D3-44D4-94A7-8FD0ECB13B8E}" type="datetime1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B40B-EBEA-413E-A3A8-97685A80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30C3-249C-4DB1-8782-FC19D0202EE4}" type="datetime1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B40B-EBEA-413E-A3A8-97685A80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DD88-A46F-4211-A581-A150F1B0BA01}" type="datetime1">
              <a:rPr lang="ru-RU" smtClean="0"/>
              <a:pPr/>
              <a:t>18.02.2024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B40B-EBEA-413E-A3A8-97685A80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13BD-0017-4DDF-9AD4-AA76B3274E0C}" type="datetime1">
              <a:rPr lang="ru-RU" smtClean="0"/>
              <a:pPr/>
              <a:t>18.02.2024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B40B-EBEA-413E-A3A8-97685A80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6C4D-52D1-4909-BB4B-5BC904462319}" type="datetime1">
              <a:rPr lang="ru-RU" smtClean="0"/>
              <a:pPr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B40B-EBEA-413E-A3A8-97685A80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D3C8-4CC3-47EF-B1AF-E08099D1D33C}" type="datetime1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B40B-EBEA-413E-A3A8-97685A80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1739-5C7E-436B-93DA-4A3D3B4F69AA}" type="datetime1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B40B-EBEA-413E-A3A8-97685A80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D6295-87D3-4757-8239-8C657B4C62FF}" type="datetime1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2B40B-EBEA-413E-A3A8-97685A80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dv1983.jimdofree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safteh.ru/img/course4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515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3457337"/>
            <a:ext cx="7429552" cy="11853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Web –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квест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192" y="5857892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Автор:  преподаватель </a:t>
            </a:r>
            <a:r>
              <a:rPr lang="ru-RU" sz="2400" dirty="0" err="1"/>
              <a:t>Рохлецова</a:t>
            </a:r>
            <a:r>
              <a:rPr lang="ru-RU" sz="2400" dirty="0"/>
              <a:t> Дарья Владимировна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ОБРАЗОВАНИЯ И НАУКИ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ЗАБАЙКАЛЬСКОГО КРАЯ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ГПОУ "ШИЛКИНСКИЙ МНОГОПРОФИЛЬНЫЙ ЛИЦЕЙ"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8DA11D-6F2B-4F15-A8F9-39F78CBEA080}"/>
              </a:ext>
            </a:extLst>
          </p:cNvPr>
          <p:cNvSpPr txBox="1"/>
          <p:nvPr/>
        </p:nvSpPr>
        <p:spPr>
          <a:xfrm>
            <a:off x="720712" y="4993932"/>
            <a:ext cx="741682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«РОССИЯ – Родина моя!»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99E34-4614-49EF-BE6E-0F1CC9F2810F}"/>
              </a:ext>
            </a:extLst>
          </p:cNvPr>
          <p:cNvSpPr txBox="1"/>
          <p:nvPr/>
        </p:nvSpPr>
        <p:spPr>
          <a:xfrm>
            <a:off x="179512" y="1229851"/>
            <a:ext cx="8640960" cy="1846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педагогического мастерства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искусством – 2024» </a:t>
            </a:r>
          </a:p>
          <a:p>
            <a:pPr algn="ctr"/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9384-9551-48C2-8A0B-2AF192DE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20DF5-F8E7-4609-A03E-58F761284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vtyumene.ru/wp-content/uploads/2015/04/1388330031_1.jpg">
            <a:extLst>
              <a:ext uri="{FF2B5EF4-FFF2-40B4-BE49-F238E27FC236}">
                <a16:creationId xmlns:a16="http://schemas.microsoft.com/office/drawing/2014/main" id="{2AA57C7B-DCF2-47D7-B505-DC41E8FC9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50253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E2E4B6-5C24-4DC3-9E4D-ED321D62B43F}"/>
              </a:ext>
            </a:extLst>
          </p:cNvPr>
          <p:cNvSpPr txBox="1"/>
          <p:nvPr/>
        </p:nvSpPr>
        <p:spPr>
          <a:xfrm>
            <a:off x="143508" y="719396"/>
            <a:ext cx="8856984" cy="5909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активно проходит цифровизация образовательного процесса во всех учреждениях, в том числе учреждениях СПО.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Цифровой формат обучения только начинает активно развиваться и внедряться в образовательную систему. Это реальность, без которой невозможно современное образование в любом из его направлений. Данные технологии прочно вошли в нашу жизнь и их развитие будет активно продолжаться.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форм современного обучения и воспитания является технология Веб-квест. </a:t>
            </a:r>
          </a:p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itchFamily="18" charset="0"/>
              </a:rPr>
              <a:t>Quest - </a:t>
            </a:r>
            <a:r>
              <a:rPr lang="ru-RU" b="1" i="1" dirty="0">
                <a:latin typeface="Times New Roman" panose="02020603050405020304" pitchFamily="18" charset="0"/>
                <a:cs typeface="Times New Roman" pitchFamily="18" charset="0"/>
              </a:rPr>
              <a:t>(в переводе с английского языка – путешествие )</a:t>
            </a:r>
          </a:p>
          <a:p>
            <a:pPr marL="285750" indent="-285750" algn="ctr">
              <a:buFontTx/>
              <a:buChar char="-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Продолжительный целенаправленный поиск , который может быть связан с приключениями или игрой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Веб-квест - Проблемное задание с элементами ролевой игры, для выполнения которого используются информационные ресурсы сети Интернет. 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сайт в Интернете, с которым работают обучающиеся, выполняя ту или иную задачу. 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Web –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квесты охватывают отдельную проблему, учебный предмет, тему, могут быть и межпредметными , а могут быть направлены на воспитательную деятельность. 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Веб-квест может быть краткосрочным и долгосрочным. 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работе представляем вашему вниманию Веб-квест «Россия – Родина моя», посвящённый к Дню народного единства. 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95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exhost.ru/wp-content/uploads/2017/01/Technology_2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1437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572560" cy="6986528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воспитание чувства патриотизма на основе внедрения современных информационных технологий в образовательный процесс. </a:t>
            </a:r>
          </a:p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514350" indent="-514350">
              <a:buAutoNum type="arabicPeriod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Изучение технологии веб-квест.</a:t>
            </a:r>
          </a:p>
          <a:p>
            <a:pPr marL="514350" indent="-514350">
              <a:buAutoNum type="arabicPeriod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веб-квеста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(сайта).</a:t>
            </a:r>
          </a:p>
          <a:p>
            <a:pPr marL="514350" indent="-514350">
              <a:buAutoNum type="arabicPeriod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Вовлечение студентов в прохождение квеста.</a:t>
            </a:r>
          </a:p>
          <a:p>
            <a:pPr marL="514350" indent="-514350">
              <a:buAutoNum type="arabicPeriod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исследовательских и поисковых навыков у студентов.</a:t>
            </a:r>
          </a:p>
          <a:p>
            <a:pPr marL="514350" indent="-514350">
              <a:buAutoNum type="arabicPeriod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Подведение итогов, публикация результатов квеста.  </a:t>
            </a:r>
          </a:p>
          <a:p>
            <a:pPr marL="514350" indent="-514350">
              <a:buAutoNum type="arabicPeriod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Получение обратной связи.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FF36B-FF09-47C2-A266-7006EC15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D4D88F-3AD9-4534-BAE8-D2D2B4C8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lexhost.ru/wp-content/uploads/2017/01/Technology_21-1.jpg">
            <a:extLst>
              <a:ext uri="{FF2B5EF4-FFF2-40B4-BE49-F238E27FC236}">
                <a16:creationId xmlns:a16="http://schemas.microsoft.com/office/drawing/2014/main" id="{A79196BA-5175-4308-A0F4-6823A5FD1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143777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0345D2-6E96-4C62-A7DF-A24B06FCE37B}"/>
              </a:ext>
            </a:extLst>
          </p:cNvPr>
          <p:cNvSpPr txBox="1"/>
          <p:nvPr/>
        </p:nvSpPr>
        <p:spPr>
          <a:xfrm>
            <a:off x="251520" y="404664"/>
            <a:ext cx="856895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Описание веб-квеста «Россия – Родина моя»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88D5F-6C94-4568-9B10-17E55738DA76}"/>
              </a:ext>
            </a:extLst>
          </p:cNvPr>
          <p:cNvSpPr txBox="1"/>
          <p:nvPr/>
        </p:nvSpPr>
        <p:spPr>
          <a:xfrm>
            <a:off x="287524" y="1047025"/>
            <a:ext cx="8496944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Данный </a:t>
            </a:r>
            <a:r>
              <a:rPr lang="ru-RU" dirty="0" err="1"/>
              <a:t>веб-квест</a:t>
            </a:r>
            <a:r>
              <a:rPr lang="ru-RU" dirty="0"/>
              <a:t> направлен на воспитание патриотизма через интеграцию истории, литературы и информатики. </a:t>
            </a:r>
          </a:p>
          <a:p>
            <a:r>
              <a:rPr lang="ru-RU" dirty="0"/>
              <a:t>В веб-квесте предложены задания по трём ролям: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Историки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Экскурсоводы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Литераторы </a:t>
            </a:r>
          </a:p>
          <a:p>
            <a:r>
              <a:rPr lang="ru-RU" dirty="0"/>
              <a:t>Задача историков изучить историю России в различные эпохи. Результатом работы станет </a:t>
            </a:r>
            <a:r>
              <a:rPr lang="ru-RU" b="1" i="1" dirty="0"/>
              <a:t>презентация</a:t>
            </a:r>
            <a:r>
              <a:rPr lang="ru-RU" dirty="0"/>
              <a:t>, в которой студенты опишут любой исторический момент.</a:t>
            </a:r>
          </a:p>
          <a:p>
            <a:r>
              <a:rPr lang="ru-RU" dirty="0"/>
              <a:t>Задача экскурсоводов изучить и описать туристические места в России. Результатом  работы станет </a:t>
            </a:r>
            <a:r>
              <a:rPr lang="ru-RU" b="1" i="1" dirty="0"/>
              <a:t>буклет</a:t>
            </a:r>
            <a:r>
              <a:rPr lang="ru-RU" dirty="0"/>
              <a:t>, в котором студенты опишут интересные места России.</a:t>
            </a:r>
          </a:p>
          <a:p>
            <a:r>
              <a:rPr lang="ru-RU" dirty="0"/>
              <a:t>Задача литераторов представить свое произведение:</a:t>
            </a:r>
            <a:r>
              <a:rPr lang="ru-RU" b="1" dirty="0"/>
              <a:t> стихотворение собственного сочинения, сочинение, очерк.</a:t>
            </a:r>
          </a:p>
          <a:p>
            <a:r>
              <a:rPr lang="ru-RU" dirty="0"/>
              <a:t>В каждом разделе веб-квеста представлены фотографии, видео по предложенным темам. </a:t>
            </a:r>
          </a:p>
          <a:p>
            <a:r>
              <a:rPr lang="ru-RU" dirty="0"/>
              <a:t>Работы выполняются студентами в электронном варианте и сдаются организатору квеста. Организатор квеста размещает все работы на сайте квеста в разделе «Работы участников квеста». </a:t>
            </a:r>
          </a:p>
          <a:p>
            <a:r>
              <a:rPr lang="ru-RU" dirty="0"/>
              <a:t>За участие в веб-квесте все участники награждаются дипломами. По результатам веб-квеста в каждой номинации присваиваются призовые места. </a:t>
            </a:r>
          </a:p>
          <a:p>
            <a:r>
              <a:rPr lang="ru-RU" dirty="0"/>
              <a:t>Результаты публикуются на сайте квеста в разделе «Наши итоги». </a:t>
            </a:r>
          </a:p>
        </p:txBody>
      </p:sp>
    </p:spTree>
    <p:extLst>
      <p:ext uri="{BB962C8B-B14F-4D97-AF65-F5344CB8AC3E}">
        <p14:creationId xmlns:p14="http://schemas.microsoft.com/office/powerpoint/2010/main" val="273102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FD6A8-7FDA-48BE-A1B0-448FDFE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FA76FF-255C-4BB8-A53B-364EDF073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alenteconomy.io/wp-content/uploads/2018/01/HRTechTrends2018.jpg">
            <a:extLst>
              <a:ext uri="{FF2B5EF4-FFF2-40B4-BE49-F238E27FC236}">
                <a16:creationId xmlns:a16="http://schemas.microsoft.com/office/drawing/2014/main" id="{BEFE3743-F8F5-45DF-B0FB-82D9D026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A410A4-EF97-4320-8539-4CCEAFB31A80}"/>
              </a:ext>
            </a:extLst>
          </p:cNvPr>
          <p:cNvSpPr txBox="1"/>
          <p:nvPr/>
        </p:nvSpPr>
        <p:spPr>
          <a:xfrm>
            <a:off x="426368" y="274638"/>
            <a:ext cx="8291264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Web –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 – Родина моя»</a:t>
            </a: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</a:t>
            </a: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https://rdv1983.jimdofree.com/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0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alenteconomy.io/wp-content/uploads/2018/01/HRTechTrends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214290"/>
            <a:ext cx="657229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Заключение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089982"/>
            <a:ext cx="8784976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Веб-квест является одной из современных форм работы, применяемых в образовательном и воспитательном процессах. 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полезный ресурс для организации деятельности современных студентов, формирования исследовательских и поисковых навыков, повышения заинтересованности к процессам обучения и воспитания. 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249</Words>
  <Application>Microsoft Office PowerPoint</Application>
  <PresentationFormat>Экран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ПУ-16</dc:creator>
  <cp:lastModifiedBy>Сергей Рохлецов</cp:lastModifiedBy>
  <cp:revision>41</cp:revision>
  <dcterms:created xsi:type="dcterms:W3CDTF">2018-04-11T00:15:09Z</dcterms:created>
  <dcterms:modified xsi:type="dcterms:W3CDTF">2024-02-18T09:43:00Z</dcterms:modified>
</cp:coreProperties>
</file>