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3" r:id="rId7"/>
    <p:sldId id="260" r:id="rId8"/>
    <p:sldId id="262"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71" autoAdjust="0"/>
    <p:restoredTop sz="94660"/>
  </p:normalViewPr>
  <p:slideViewPr>
    <p:cSldViewPr snapToGrid="0">
      <p:cViewPr varScale="1">
        <p:scale>
          <a:sx n="88" d="100"/>
          <a:sy n="88" d="100"/>
        </p:scale>
        <p:origin x="44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____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_____Microsoft_Excel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_____Microsoft_Excel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Лист1!$B$1</c:f>
              <c:strCache>
                <c:ptCount val="1"/>
                <c:pt idx="0">
                  <c:v>Модун Эр Соҕотох</c:v>
                </c:pt>
              </c:strCache>
            </c:strRef>
          </c:tx>
          <c:dPt>
            <c:idx val="0"/>
            <c:bubble3D val="0"/>
            <c:spPr>
              <a:solidFill>
                <a:schemeClr val="tx1"/>
              </a:solidFill>
              <a:ln w="19050">
                <a:solidFill>
                  <a:schemeClr val="lt1"/>
                </a:solidFill>
              </a:ln>
              <a:effectLst/>
            </c:spPr>
            <c:extLst>
              <c:ext xmlns:c16="http://schemas.microsoft.com/office/drawing/2014/chart" uri="{C3380CC4-5D6E-409C-BE32-E72D297353CC}">
                <c16:uniqueId val="{00000001-FB17-44C7-ADD6-E3D6045EB3AB}"/>
              </c:ext>
            </c:extLst>
          </c:dPt>
          <c:dPt>
            <c:idx val="1"/>
            <c:bubble3D val="0"/>
            <c:spPr>
              <a:solidFill>
                <a:schemeClr val="bg1"/>
              </a:solidFill>
              <a:ln w="19050">
                <a:solidFill>
                  <a:schemeClr val="lt1"/>
                </a:solidFill>
              </a:ln>
              <a:effectLst/>
            </c:spPr>
            <c:extLst>
              <c:ext xmlns:c16="http://schemas.microsoft.com/office/drawing/2014/chart" uri="{C3380CC4-5D6E-409C-BE32-E72D297353CC}">
                <c16:uniqueId val="{00000003-FB17-44C7-ADD6-E3D6045EB3AB}"/>
              </c:ext>
            </c:extLst>
          </c:dPt>
          <c:dPt>
            <c:idx val="2"/>
            <c:bubble3D val="0"/>
            <c:spPr>
              <a:solidFill>
                <a:schemeClr val="bg2"/>
              </a:solidFill>
              <a:ln w="19050">
                <a:solidFill>
                  <a:schemeClr val="lt1"/>
                </a:solidFill>
              </a:ln>
              <a:effectLst/>
            </c:spPr>
            <c:extLst>
              <c:ext xmlns:c16="http://schemas.microsoft.com/office/drawing/2014/chart" uri="{C3380CC4-5D6E-409C-BE32-E72D297353CC}">
                <c16:uniqueId val="{00000005-FB17-44C7-ADD6-E3D6045EB3AB}"/>
              </c:ext>
            </c:extLst>
          </c:dPt>
          <c:dPt>
            <c:idx val="3"/>
            <c:bubble3D val="0"/>
            <c:spPr>
              <a:solidFill>
                <a:schemeClr val="accent6"/>
              </a:solidFill>
              <a:ln w="19050">
                <a:solidFill>
                  <a:schemeClr val="lt1"/>
                </a:solidFill>
              </a:ln>
              <a:effectLst/>
            </c:spPr>
            <c:extLst>
              <c:ext xmlns:c16="http://schemas.microsoft.com/office/drawing/2014/chart" uri="{C3380CC4-5D6E-409C-BE32-E72D297353CC}">
                <c16:uniqueId val="{00000007-FB17-44C7-ADD6-E3D6045EB3AB}"/>
              </c:ext>
            </c:extLst>
          </c:dPt>
          <c:dPt>
            <c:idx val="4"/>
            <c:bubble3D val="0"/>
            <c:spPr>
              <a:solidFill>
                <a:srgbClr val="FFC000"/>
              </a:solidFill>
              <a:ln w="19050">
                <a:solidFill>
                  <a:schemeClr val="lt1"/>
                </a:solidFill>
              </a:ln>
              <a:effectLst/>
            </c:spPr>
            <c:extLst>
              <c:ext xmlns:c16="http://schemas.microsoft.com/office/drawing/2014/chart" uri="{C3380CC4-5D6E-409C-BE32-E72D297353CC}">
                <c16:uniqueId val="{00000009-FB17-44C7-ADD6-E3D6045EB3AB}"/>
              </c:ext>
            </c:extLst>
          </c:dPt>
          <c:dPt>
            <c:idx val="5"/>
            <c:bubble3D val="0"/>
            <c:spPr>
              <a:solidFill>
                <a:schemeClr val="accent3"/>
              </a:solidFill>
              <a:ln w="19050">
                <a:solidFill>
                  <a:schemeClr val="lt1"/>
                </a:solidFill>
              </a:ln>
              <a:effectLst/>
            </c:spPr>
            <c:extLst>
              <c:ext xmlns:c16="http://schemas.microsoft.com/office/drawing/2014/chart" uri="{C3380CC4-5D6E-409C-BE32-E72D297353CC}">
                <c16:uniqueId val="{0000000B-FB17-44C7-ADD6-E3D6045EB3AB}"/>
              </c:ext>
            </c:extLst>
          </c:dPt>
          <c:dPt>
            <c:idx val="6"/>
            <c:bubble3D val="0"/>
            <c:spPr>
              <a:solidFill>
                <a:srgbClr val="FFFF00"/>
              </a:solidFill>
              <a:ln w="19050">
                <a:solidFill>
                  <a:schemeClr val="lt1"/>
                </a:solidFill>
              </a:ln>
              <a:effectLst/>
            </c:spPr>
            <c:extLst>
              <c:ext xmlns:c16="http://schemas.microsoft.com/office/drawing/2014/chart" uri="{C3380CC4-5D6E-409C-BE32-E72D297353CC}">
                <c16:uniqueId val="{0000000D-FB17-44C7-ADD6-E3D6045EB3AB}"/>
              </c:ext>
            </c:extLst>
          </c:dPt>
          <c:dPt>
            <c:idx val="7"/>
            <c:bubble3D val="0"/>
            <c:spPr>
              <a:solidFill>
                <a:srgbClr val="FF0000"/>
              </a:solidFill>
              <a:ln w="19050">
                <a:solidFill>
                  <a:schemeClr val="lt1"/>
                </a:solidFill>
              </a:ln>
              <a:effectLst/>
            </c:spPr>
            <c:extLst>
              <c:ext xmlns:c16="http://schemas.microsoft.com/office/drawing/2014/chart" uri="{C3380CC4-5D6E-409C-BE32-E72D297353CC}">
                <c16:uniqueId val="{0000000F-FB17-44C7-ADD6-E3D6045EB3AB}"/>
              </c:ext>
            </c:extLst>
          </c:dPt>
          <c:cat>
            <c:strRef>
              <c:f>Лист1!$A$2:$A$9</c:f>
              <c:strCache>
                <c:ptCount val="8"/>
                <c:pt idx="0">
                  <c:v>хара </c:v>
                </c:pt>
                <c:pt idx="1">
                  <c:v>Үрүҥ</c:v>
                </c:pt>
                <c:pt idx="2">
                  <c:v>маҥан </c:v>
                </c:pt>
                <c:pt idx="3">
                  <c:v>күөх </c:v>
                </c:pt>
                <c:pt idx="4">
                  <c:v>кугас</c:v>
                </c:pt>
                <c:pt idx="5">
                  <c:v>Бороҥ</c:v>
                </c:pt>
                <c:pt idx="6">
                  <c:v>Араҕас</c:v>
                </c:pt>
                <c:pt idx="7">
                  <c:v>Кыһыл </c:v>
                </c:pt>
              </c:strCache>
            </c:strRef>
          </c:cat>
          <c:val>
            <c:numRef>
              <c:f>Лист1!$B$2:$B$9</c:f>
              <c:numCache>
                <c:formatCode>General</c:formatCode>
                <c:ptCount val="8"/>
                <c:pt idx="0">
                  <c:v>25</c:v>
                </c:pt>
                <c:pt idx="1">
                  <c:v>8</c:v>
                </c:pt>
                <c:pt idx="2">
                  <c:v>6</c:v>
                </c:pt>
                <c:pt idx="3">
                  <c:v>8</c:v>
                </c:pt>
                <c:pt idx="4">
                  <c:v>1</c:v>
                </c:pt>
                <c:pt idx="5">
                  <c:v>2</c:v>
                </c:pt>
                <c:pt idx="6">
                  <c:v>4</c:v>
                </c:pt>
                <c:pt idx="7">
                  <c:v>5</c:v>
                </c:pt>
              </c:numCache>
            </c:numRef>
          </c:val>
          <c:extLst>
            <c:ext xmlns:c16="http://schemas.microsoft.com/office/drawing/2014/chart" uri="{C3380CC4-5D6E-409C-BE32-E72D297353CC}">
              <c16:uniqueId val="{00000010-FB17-44C7-ADD6-E3D6045EB3AB}"/>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nchor="t" anchorCtr="0"/>
    <a:lstStyle/>
    <a:p>
      <a:pPr>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Лист1!$B$1</c:f>
              <c:strCache>
                <c:ptCount val="1"/>
                <c:pt idx="0">
                  <c:v>Столбец1</c:v>
                </c:pt>
              </c:strCache>
            </c:strRef>
          </c:tx>
          <c:dPt>
            <c:idx val="0"/>
            <c:bubble3D val="0"/>
            <c:spPr>
              <a:solidFill>
                <a:schemeClr val="tx1"/>
              </a:solidFill>
              <a:ln w="19050">
                <a:solidFill>
                  <a:schemeClr val="lt1"/>
                </a:solidFill>
              </a:ln>
              <a:effectLst/>
            </c:spPr>
            <c:extLst>
              <c:ext xmlns:c16="http://schemas.microsoft.com/office/drawing/2014/chart" uri="{C3380CC4-5D6E-409C-BE32-E72D297353CC}">
                <c16:uniqueId val="{00000001-BEEF-4E2F-A785-DD1BCDA65717}"/>
              </c:ext>
            </c:extLst>
          </c:dPt>
          <c:dPt>
            <c:idx val="1"/>
            <c:bubble3D val="0"/>
            <c:spPr>
              <a:solidFill>
                <a:schemeClr val="bg1"/>
              </a:solidFill>
              <a:ln w="19050">
                <a:solidFill>
                  <a:schemeClr val="lt1"/>
                </a:solidFill>
              </a:ln>
              <a:effectLst/>
            </c:spPr>
            <c:extLst>
              <c:ext xmlns:c16="http://schemas.microsoft.com/office/drawing/2014/chart" uri="{C3380CC4-5D6E-409C-BE32-E72D297353CC}">
                <c16:uniqueId val="{00000003-BEEF-4E2F-A785-DD1BCDA65717}"/>
              </c:ext>
            </c:extLst>
          </c:dPt>
          <c:dPt>
            <c:idx val="2"/>
            <c:bubble3D val="0"/>
            <c:spPr>
              <a:solidFill>
                <a:schemeClr val="bg2"/>
              </a:solidFill>
              <a:ln w="19050">
                <a:solidFill>
                  <a:schemeClr val="lt1"/>
                </a:solidFill>
              </a:ln>
              <a:effectLst/>
            </c:spPr>
            <c:extLst>
              <c:ext xmlns:c16="http://schemas.microsoft.com/office/drawing/2014/chart" uri="{C3380CC4-5D6E-409C-BE32-E72D297353CC}">
                <c16:uniqueId val="{00000005-BEEF-4E2F-A785-DD1BCDA65717}"/>
              </c:ext>
            </c:extLst>
          </c:dPt>
          <c:dPt>
            <c:idx val="3"/>
            <c:bubble3D val="0"/>
            <c:spPr>
              <a:solidFill>
                <a:schemeClr val="accent6"/>
              </a:solidFill>
              <a:ln w="19050">
                <a:solidFill>
                  <a:schemeClr val="lt1"/>
                </a:solidFill>
              </a:ln>
              <a:effectLst/>
            </c:spPr>
            <c:extLst>
              <c:ext xmlns:c16="http://schemas.microsoft.com/office/drawing/2014/chart" uri="{C3380CC4-5D6E-409C-BE32-E72D297353CC}">
                <c16:uniqueId val="{00000007-BEEF-4E2F-A785-DD1BCDA65717}"/>
              </c:ext>
            </c:extLst>
          </c:dPt>
          <c:dPt>
            <c:idx val="4"/>
            <c:bubble3D val="0"/>
            <c:spPr>
              <a:solidFill>
                <a:srgbClr val="FFC000"/>
              </a:solidFill>
              <a:ln w="19050">
                <a:solidFill>
                  <a:schemeClr val="lt1"/>
                </a:solidFill>
              </a:ln>
              <a:effectLst/>
            </c:spPr>
            <c:extLst>
              <c:ext xmlns:c16="http://schemas.microsoft.com/office/drawing/2014/chart" uri="{C3380CC4-5D6E-409C-BE32-E72D297353CC}">
                <c16:uniqueId val="{00000009-BEEF-4E2F-A785-DD1BCDA65717}"/>
              </c:ext>
            </c:extLst>
          </c:dPt>
          <c:dPt>
            <c:idx val="5"/>
            <c:bubble3D val="0"/>
            <c:spPr>
              <a:solidFill>
                <a:srgbClr val="FFFF00"/>
              </a:solidFill>
              <a:ln w="19050">
                <a:solidFill>
                  <a:schemeClr val="lt1"/>
                </a:solidFill>
              </a:ln>
              <a:effectLst/>
            </c:spPr>
            <c:extLst>
              <c:ext xmlns:c16="http://schemas.microsoft.com/office/drawing/2014/chart" uri="{C3380CC4-5D6E-409C-BE32-E72D297353CC}">
                <c16:uniqueId val="{0000000B-BEEF-4E2F-A785-DD1BCDA65717}"/>
              </c:ext>
            </c:extLst>
          </c:dPt>
          <c:dPt>
            <c:idx val="6"/>
            <c:bubble3D val="0"/>
            <c:spPr>
              <a:solidFill>
                <a:srgbClr val="FF0000"/>
              </a:solidFill>
              <a:ln w="19050">
                <a:solidFill>
                  <a:schemeClr val="lt1"/>
                </a:solidFill>
              </a:ln>
              <a:effectLst/>
            </c:spPr>
            <c:extLst>
              <c:ext xmlns:c16="http://schemas.microsoft.com/office/drawing/2014/chart" uri="{C3380CC4-5D6E-409C-BE32-E72D297353CC}">
                <c16:uniqueId val="{0000000D-BEEF-4E2F-A785-DD1BCDA65717}"/>
              </c:ext>
            </c:extLst>
          </c:dPt>
          <c:dPt>
            <c:idx val="7"/>
            <c:bubble3D val="0"/>
            <c:spPr>
              <a:solidFill>
                <a:srgbClr val="C00000"/>
              </a:solidFill>
              <a:ln w="19050">
                <a:solidFill>
                  <a:schemeClr val="lt1"/>
                </a:solidFill>
              </a:ln>
              <a:effectLst/>
            </c:spPr>
            <c:extLst>
              <c:ext xmlns:c16="http://schemas.microsoft.com/office/drawing/2014/chart" uri="{C3380CC4-5D6E-409C-BE32-E72D297353CC}">
                <c16:uniqueId val="{0000000F-BEEF-4E2F-A785-DD1BCDA65717}"/>
              </c:ext>
            </c:extLst>
          </c:dPt>
          <c:dPt>
            <c:idx val="8"/>
            <c:bubble3D val="0"/>
            <c:spPr>
              <a:solidFill>
                <a:schemeClr val="accent2">
                  <a:lumMod val="75000"/>
                </a:schemeClr>
              </a:solidFill>
              <a:ln w="19050">
                <a:solidFill>
                  <a:schemeClr val="lt1"/>
                </a:solidFill>
              </a:ln>
              <a:effectLst/>
            </c:spPr>
            <c:extLst>
              <c:ext xmlns:c16="http://schemas.microsoft.com/office/drawing/2014/chart" uri="{C3380CC4-5D6E-409C-BE32-E72D297353CC}">
                <c16:uniqueId val="{00000011-BEEF-4E2F-A785-DD1BCDA65717}"/>
              </c:ext>
            </c:extLst>
          </c:dPt>
          <c:dPt>
            <c:idx val="9"/>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13-BEEF-4E2F-A785-DD1BCDA65717}"/>
              </c:ext>
            </c:extLst>
          </c:dPt>
          <c:dPt>
            <c:idx val="10"/>
            <c:bubble3D val="0"/>
            <c:spPr>
              <a:solidFill>
                <a:schemeClr val="accent3"/>
              </a:solidFill>
              <a:ln w="19050">
                <a:solidFill>
                  <a:schemeClr val="lt1"/>
                </a:solidFill>
              </a:ln>
              <a:effectLst/>
            </c:spPr>
            <c:extLst>
              <c:ext xmlns:c16="http://schemas.microsoft.com/office/drawing/2014/chart" uri="{C3380CC4-5D6E-409C-BE32-E72D297353CC}">
                <c16:uniqueId val="{00000015-BEEF-4E2F-A785-DD1BCDA65717}"/>
              </c:ext>
            </c:extLst>
          </c:dPt>
          <c:cat>
            <c:strRef>
              <c:f>Лист1!$A$2:$A$12</c:f>
              <c:strCache>
                <c:ptCount val="11"/>
                <c:pt idx="0">
                  <c:v>Хара</c:v>
                </c:pt>
                <c:pt idx="1">
                  <c:v>үрүҥ </c:v>
                </c:pt>
                <c:pt idx="2">
                  <c:v>Маҥан</c:v>
                </c:pt>
                <c:pt idx="3">
                  <c:v>күөх</c:v>
                </c:pt>
                <c:pt idx="4">
                  <c:v>Кугас</c:v>
                </c:pt>
                <c:pt idx="5">
                  <c:v>Араҕас</c:v>
                </c:pt>
                <c:pt idx="6">
                  <c:v>Кыһыл</c:v>
                </c:pt>
                <c:pt idx="7">
                  <c:v>Бороҥ</c:v>
                </c:pt>
                <c:pt idx="8">
                  <c:v>күрэҥ</c:v>
                </c:pt>
                <c:pt idx="9">
                  <c:v>Күрүҥ</c:v>
                </c:pt>
                <c:pt idx="10">
                  <c:v>Хоҥор</c:v>
                </c:pt>
              </c:strCache>
            </c:strRef>
          </c:cat>
          <c:val>
            <c:numRef>
              <c:f>Лист1!$B$2:$B$12</c:f>
              <c:numCache>
                <c:formatCode>General</c:formatCode>
                <c:ptCount val="11"/>
                <c:pt idx="0">
                  <c:v>74</c:v>
                </c:pt>
                <c:pt idx="1">
                  <c:v>28</c:v>
                </c:pt>
                <c:pt idx="2">
                  <c:v>10</c:v>
                </c:pt>
                <c:pt idx="3">
                  <c:v>10</c:v>
                </c:pt>
                <c:pt idx="4">
                  <c:v>1</c:v>
                </c:pt>
                <c:pt idx="5">
                  <c:v>1</c:v>
                </c:pt>
                <c:pt idx="6">
                  <c:v>29</c:v>
                </c:pt>
                <c:pt idx="7">
                  <c:v>1</c:v>
                </c:pt>
                <c:pt idx="8">
                  <c:v>3</c:v>
                </c:pt>
                <c:pt idx="9">
                  <c:v>5</c:v>
                </c:pt>
                <c:pt idx="10">
                  <c:v>2</c:v>
                </c:pt>
              </c:numCache>
            </c:numRef>
          </c:val>
          <c:extLst>
            <c:ext xmlns:c16="http://schemas.microsoft.com/office/drawing/2014/chart" uri="{C3380CC4-5D6E-409C-BE32-E72D297353CC}">
              <c16:uniqueId val="{00000016-BEEF-4E2F-A785-DD1BCDA65717}"/>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514453703578649"/>
          <c:y val="0.11722731906218145"/>
          <c:w val="0.43260400768943336"/>
          <c:h val="0.77127870484079397"/>
        </c:manualLayout>
      </c:layout>
      <c:pieChart>
        <c:varyColors val="1"/>
        <c:ser>
          <c:idx val="0"/>
          <c:order val="0"/>
          <c:tx>
            <c:strRef>
              <c:f>Лист1!$B$1</c:f>
              <c:strCache>
                <c:ptCount val="1"/>
                <c:pt idx="0">
                  <c:v>Столбец1</c:v>
                </c:pt>
              </c:strCache>
            </c:strRef>
          </c:tx>
          <c:dPt>
            <c:idx val="0"/>
            <c:bubble3D val="0"/>
            <c:spPr>
              <a:solidFill>
                <a:schemeClr val="tx1"/>
              </a:solidFill>
              <a:ln w="19050">
                <a:solidFill>
                  <a:schemeClr val="lt1"/>
                </a:solidFill>
              </a:ln>
              <a:effectLst/>
            </c:spPr>
            <c:extLst>
              <c:ext xmlns:c16="http://schemas.microsoft.com/office/drawing/2014/chart" uri="{C3380CC4-5D6E-409C-BE32-E72D297353CC}">
                <c16:uniqueId val="{00000001-A425-4DAB-901F-E6E229F00915}"/>
              </c:ext>
            </c:extLst>
          </c:dPt>
          <c:dPt>
            <c:idx val="1"/>
            <c:bubble3D val="0"/>
            <c:spPr>
              <a:solidFill>
                <a:schemeClr val="bg1"/>
              </a:solidFill>
              <a:ln w="19050">
                <a:solidFill>
                  <a:schemeClr val="lt1"/>
                </a:solidFill>
              </a:ln>
              <a:effectLst/>
            </c:spPr>
            <c:extLst>
              <c:ext xmlns:c16="http://schemas.microsoft.com/office/drawing/2014/chart" uri="{C3380CC4-5D6E-409C-BE32-E72D297353CC}">
                <c16:uniqueId val="{00000003-A425-4DAB-901F-E6E229F00915}"/>
              </c:ext>
            </c:extLst>
          </c:dPt>
          <c:dPt>
            <c:idx val="2"/>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5-A425-4DAB-901F-E6E229F00915}"/>
              </c:ext>
            </c:extLst>
          </c:dPt>
          <c:dPt>
            <c:idx val="3"/>
            <c:bubble3D val="0"/>
            <c:spPr>
              <a:solidFill>
                <a:schemeClr val="accent6"/>
              </a:solidFill>
              <a:ln w="19050">
                <a:solidFill>
                  <a:schemeClr val="lt1"/>
                </a:solidFill>
              </a:ln>
              <a:effectLst/>
            </c:spPr>
            <c:extLst>
              <c:ext xmlns:c16="http://schemas.microsoft.com/office/drawing/2014/chart" uri="{C3380CC4-5D6E-409C-BE32-E72D297353CC}">
                <c16:uniqueId val="{00000007-A425-4DAB-901F-E6E229F00915}"/>
              </c:ext>
            </c:extLst>
          </c:dPt>
          <c:dPt>
            <c:idx val="4"/>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09-A425-4DAB-901F-E6E229F00915}"/>
              </c:ext>
            </c:extLst>
          </c:dPt>
          <c:dPt>
            <c:idx val="5"/>
            <c:bubble3D val="0"/>
            <c:spPr>
              <a:solidFill>
                <a:srgbClr val="FF0000"/>
              </a:solidFill>
              <a:ln w="19050">
                <a:solidFill>
                  <a:schemeClr val="lt1"/>
                </a:solidFill>
              </a:ln>
              <a:effectLst/>
            </c:spPr>
            <c:extLst>
              <c:ext xmlns:c16="http://schemas.microsoft.com/office/drawing/2014/chart" uri="{C3380CC4-5D6E-409C-BE32-E72D297353CC}">
                <c16:uniqueId val="{0000000B-A425-4DAB-901F-E6E229F00915}"/>
              </c:ext>
            </c:extLst>
          </c:dPt>
          <c:cat>
            <c:strRef>
              <c:f>Лист1!$A$2:$A$7</c:f>
              <c:strCache>
                <c:ptCount val="6"/>
                <c:pt idx="0">
                  <c:v>Хара</c:v>
                </c:pt>
                <c:pt idx="1">
                  <c:v>Үрүҥ</c:v>
                </c:pt>
                <c:pt idx="2">
                  <c:v>Маҥан</c:v>
                </c:pt>
                <c:pt idx="3">
                  <c:v>күөх </c:v>
                </c:pt>
                <c:pt idx="4">
                  <c:v>Кугас</c:v>
                </c:pt>
                <c:pt idx="5">
                  <c:v>Кыһыл</c:v>
                </c:pt>
              </c:strCache>
            </c:strRef>
          </c:cat>
          <c:val>
            <c:numRef>
              <c:f>Лист1!$B$2:$B$7</c:f>
              <c:numCache>
                <c:formatCode>General</c:formatCode>
                <c:ptCount val="6"/>
                <c:pt idx="0">
                  <c:v>17</c:v>
                </c:pt>
                <c:pt idx="1">
                  <c:v>7</c:v>
                </c:pt>
                <c:pt idx="2">
                  <c:v>6</c:v>
                </c:pt>
                <c:pt idx="3">
                  <c:v>4</c:v>
                </c:pt>
                <c:pt idx="4">
                  <c:v>2</c:v>
                </c:pt>
              </c:numCache>
            </c:numRef>
          </c:val>
          <c:extLst>
            <c:ext xmlns:c16="http://schemas.microsoft.com/office/drawing/2014/chart" uri="{C3380CC4-5D6E-409C-BE32-E72D297353CC}">
              <c16:uniqueId val="{0000000C-A425-4DAB-901F-E6E229F00915}"/>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49C75BE7-7056-40B3-86B1-898EAE15A80D}" type="datetimeFigureOut">
              <a:rPr lang="ru-RU" smtClean="0"/>
              <a:t>20.11.2024</a:t>
            </a:fld>
            <a:endParaRPr lang="ru-RU"/>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ru-RU"/>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11EEF80-9E1C-4F68-932E-FBA5E5F0D7F5}" type="slidenum">
              <a:rPr lang="ru-RU" smtClean="0"/>
              <a:t>‹#›</a:t>
            </a:fld>
            <a:endParaRPr lang="ru-RU"/>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4164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9C75BE7-7056-40B3-86B1-898EAE15A80D}" type="datetimeFigureOut">
              <a:rPr lang="ru-RU" smtClean="0"/>
              <a:t>20.11.2024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1EEF80-9E1C-4F68-932E-FBA5E5F0D7F5}" type="slidenum">
              <a:rPr lang="ru-RU" smtClean="0"/>
              <a:t>‹#›</a:t>
            </a:fld>
            <a:endParaRPr lang="ru-RU"/>
          </a:p>
        </p:txBody>
      </p:sp>
    </p:spTree>
    <p:extLst>
      <p:ext uri="{BB962C8B-B14F-4D97-AF65-F5344CB8AC3E}">
        <p14:creationId xmlns:p14="http://schemas.microsoft.com/office/powerpoint/2010/main" val="1144659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9C75BE7-7056-40B3-86B1-898EAE15A80D}" type="datetimeFigureOut">
              <a:rPr lang="ru-RU" smtClean="0"/>
              <a:t>20.11.2024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1EEF80-9E1C-4F68-932E-FBA5E5F0D7F5}" type="slidenum">
              <a:rPr lang="ru-RU" smtClean="0"/>
              <a:t>‹#›</a:t>
            </a:fld>
            <a:endParaRPr lang="ru-RU"/>
          </a:p>
        </p:txBody>
      </p:sp>
    </p:spTree>
    <p:extLst>
      <p:ext uri="{BB962C8B-B14F-4D97-AF65-F5344CB8AC3E}">
        <p14:creationId xmlns:p14="http://schemas.microsoft.com/office/powerpoint/2010/main" val="2178870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9C75BE7-7056-40B3-86B1-898EAE15A80D}" type="datetimeFigureOut">
              <a:rPr lang="ru-RU" smtClean="0"/>
              <a:t>20.11.2024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1EEF80-9E1C-4F68-932E-FBA5E5F0D7F5}" type="slidenum">
              <a:rPr lang="ru-RU" smtClean="0"/>
              <a:t>‹#›</a:t>
            </a:fld>
            <a:endParaRPr lang="ru-RU"/>
          </a:p>
        </p:txBody>
      </p:sp>
    </p:spTree>
    <p:extLst>
      <p:ext uri="{BB962C8B-B14F-4D97-AF65-F5344CB8AC3E}">
        <p14:creationId xmlns:p14="http://schemas.microsoft.com/office/powerpoint/2010/main" val="1882081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9C75BE7-7056-40B3-86B1-898EAE15A80D}" type="datetimeFigureOut">
              <a:rPr lang="ru-RU" smtClean="0"/>
              <a:t>20.11.2024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1EEF80-9E1C-4F68-932E-FBA5E5F0D7F5}" type="slidenum">
              <a:rPr lang="ru-RU" smtClean="0"/>
              <a:t>‹#›</a:t>
            </a:fld>
            <a:endParaRPr lang="ru-RU"/>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679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9C75BE7-7056-40B3-86B1-898EAE15A80D}" type="datetimeFigureOut">
              <a:rPr lang="ru-RU" smtClean="0"/>
              <a:t>20.11.2024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11EEF80-9E1C-4F68-932E-FBA5E5F0D7F5}" type="slidenum">
              <a:rPr lang="ru-RU" smtClean="0"/>
              <a:t>‹#›</a:t>
            </a:fld>
            <a:endParaRPr lang="ru-RU"/>
          </a:p>
        </p:txBody>
      </p:sp>
    </p:spTree>
    <p:extLst>
      <p:ext uri="{BB962C8B-B14F-4D97-AF65-F5344CB8AC3E}">
        <p14:creationId xmlns:p14="http://schemas.microsoft.com/office/powerpoint/2010/main" val="67827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9C75BE7-7056-40B3-86B1-898EAE15A80D}" type="datetimeFigureOut">
              <a:rPr lang="ru-RU" smtClean="0"/>
              <a:t>20.11.2024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11EEF80-9E1C-4F68-932E-FBA5E5F0D7F5}" type="slidenum">
              <a:rPr lang="ru-RU" smtClean="0"/>
              <a:t>‹#›</a:t>
            </a:fld>
            <a:endParaRPr lang="ru-RU"/>
          </a:p>
        </p:txBody>
      </p:sp>
    </p:spTree>
    <p:extLst>
      <p:ext uri="{BB962C8B-B14F-4D97-AF65-F5344CB8AC3E}">
        <p14:creationId xmlns:p14="http://schemas.microsoft.com/office/powerpoint/2010/main" val="1940519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9C75BE7-7056-40B3-86B1-898EAE15A80D}" type="datetimeFigureOut">
              <a:rPr lang="ru-RU" smtClean="0"/>
              <a:t>20.11.2024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11EEF80-9E1C-4F68-932E-FBA5E5F0D7F5}" type="slidenum">
              <a:rPr lang="ru-RU" smtClean="0"/>
              <a:t>‹#›</a:t>
            </a:fld>
            <a:endParaRPr lang="ru-RU"/>
          </a:p>
        </p:txBody>
      </p:sp>
    </p:spTree>
    <p:extLst>
      <p:ext uri="{BB962C8B-B14F-4D97-AF65-F5344CB8AC3E}">
        <p14:creationId xmlns:p14="http://schemas.microsoft.com/office/powerpoint/2010/main" val="1551963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C75BE7-7056-40B3-86B1-898EAE15A80D}" type="datetimeFigureOut">
              <a:rPr lang="ru-RU" smtClean="0"/>
              <a:t>20.11.2024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11EEF80-9E1C-4F68-932E-FBA5E5F0D7F5}" type="slidenum">
              <a:rPr lang="ru-RU" smtClean="0"/>
              <a:t>‹#›</a:t>
            </a:fld>
            <a:endParaRPr lang="ru-RU"/>
          </a:p>
        </p:txBody>
      </p:sp>
    </p:spTree>
    <p:extLst>
      <p:ext uri="{BB962C8B-B14F-4D97-AF65-F5344CB8AC3E}">
        <p14:creationId xmlns:p14="http://schemas.microsoft.com/office/powerpoint/2010/main" val="1538723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smtClean="0"/>
              <a:t>Образец заголовка</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9C75BE7-7056-40B3-86B1-898EAE15A80D}" type="datetimeFigureOut">
              <a:rPr lang="ru-RU" smtClean="0"/>
              <a:t>20.11.2024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11EEF80-9E1C-4F68-932E-FBA5E5F0D7F5}" type="slidenum">
              <a:rPr lang="ru-RU" smtClean="0"/>
              <a:t>‹#›</a:t>
            </a:fld>
            <a:endParaRPr lang="ru-RU"/>
          </a:p>
        </p:txBody>
      </p:sp>
    </p:spTree>
    <p:extLst>
      <p:ext uri="{BB962C8B-B14F-4D97-AF65-F5344CB8AC3E}">
        <p14:creationId xmlns:p14="http://schemas.microsoft.com/office/powerpoint/2010/main" val="1856633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9C75BE7-7056-40B3-86B1-898EAE15A80D}" type="datetimeFigureOut">
              <a:rPr lang="ru-RU" smtClean="0"/>
              <a:t>20.11.2024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11EEF80-9E1C-4F68-932E-FBA5E5F0D7F5}" type="slidenum">
              <a:rPr lang="ru-RU" smtClean="0"/>
              <a:t>‹#›</a:t>
            </a:fld>
            <a:endParaRPr lang="ru-RU"/>
          </a:p>
        </p:txBody>
      </p:sp>
    </p:spTree>
    <p:extLst>
      <p:ext uri="{BB962C8B-B14F-4D97-AF65-F5344CB8AC3E}">
        <p14:creationId xmlns:p14="http://schemas.microsoft.com/office/powerpoint/2010/main" val="382628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49C75BE7-7056-40B3-86B1-898EAE15A80D}" type="datetimeFigureOut">
              <a:rPr lang="ru-RU" smtClean="0"/>
              <a:t>20.11.2024</a:t>
            </a:fld>
            <a:endParaRPr lang="ru-RU"/>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E11EEF80-9E1C-4F68-932E-FBA5E5F0D7F5}" type="slidenum">
              <a:rPr lang="ru-RU" smtClean="0"/>
              <a:t>‹#›</a:t>
            </a:fld>
            <a:endParaRPr lang="ru-RU"/>
          </a:p>
        </p:txBody>
      </p:sp>
    </p:spTree>
    <p:extLst>
      <p:ext uri="{BB962C8B-B14F-4D97-AF65-F5344CB8AC3E}">
        <p14:creationId xmlns:p14="http://schemas.microsoft.com/office/powerpoint/2010/main" val="16509553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sz="3600" dirty="0"/>
              <a:t>Саха </a:t>
            </a:r>
            <a:r>
              <a:rPr lang="ru-RU" sz="3600" dirty="0" err="1"/>
              <a:t>оло</a:t>
            </a:r>
            <a:r>
              <a:rPr lang="sah-RU" sz="3600" dirty="0"/>
              <a:t>ҥхотугар уонна Тыва, Башкир эпостарыгар</a:t>
            </a:r>
            <a:r>
              <a:rPr lang="ru-RU" sz="3600" dirty="0"/>
              <a:t/>
            </a:r>
            <a:br>
              <a:rPr lang="ru-RU" sz="3600" dirty="0"/>
            </a:br>
            <a:r>
              <a:rPr lang="sah-RU" sz="3600" dirty="0"/>
              <a:t>өҥ типологията</a:t>
            </a:r>
            <a:r>
              <a:rPr lang="ru-RU" dirty="0"/>
              <a:t/>
            </a:r>
            <a:br>
              <a:rPr lang="ru-RU" dirty="0"/>
            </a:br>
            <a:endParaRPr lang="ru-RU" dirty="0"/>
          </a:p>
        </p:txBody>
      </p:sp>
      <p:sp>
        <p:nvSpPr>
          <p:cNvPr id="4" name="TextBox 3"/>
          <p:cNvSpPr txBox="1"/>
          <p:nvPr/>
        </p:nvSpPr>
        <p:spPr>
          <a:xfrm>
            <a:off x="387927" y="544945"/>
            <a:ext cx="11354093" cy="738664"/>
          </a:xfrm>
          <a:prstGeom prst="rect">
            <a:avLst/>
          </a:prstGeom>
          <a:noFill/>
        </p:spPr>
        <p:txBody>
          <a:bodyPr wrap="square" rtlCol="0">
            <a:spAutoFit/>
          </a:bodyPr>
          <a:lstStyle/>
          <a:p>
            <a:pPr algn="ctr"/>
            <a:r>
              <a:rPr lang="ru-RU" sz="1400" dirty="0">
                <a:solidFill>
                  <a:schemeClr val="bg1"/>
                </a:solidFill>
                <a:latin typeface="Times New Roman" panose="02020603050405020304" pitchFamily="18" charset="0"/>
                <a:cs typeface="Times New Roman" panose="02020603050405020304" pitchFamily="18" charset="0"/>
              </a:rPr>
              <a:t>Саха </a:t>
            </a:r>
            <a:r>
              <a:rPr lang="sah-RU" sz="1400" dirty="0">
                <a:solidFill>
                  <a:schemeClr val="bg1"/>
                </a:solidFill>
                <a:latin typeface="Times New Roman" panose="02020603050405020304" pitchFamily="18" charset="0"/>
                <a:cs typeface="Times New Roman" panose="02020603050405020304" pitchFamily="18" charset="0"/>
              </a:rPr>
              <a:t>Өрөспүүбүлүкэтин Үө</a:t>
            </a:r>
            <a:r>
              <a:rPr lang="ru-RU" sz="1400" dirty="0" err="1">
                <a:solidFill>
                  <a:schemeClr val="bg1"/>
                </a:solidFill>
                <a:latin typeface="Times New Roman" panose="02020603050405020304" pitchFamily="18" charset="0"/>
                <a:cs typeface="Times New Roman" panose="02020603050405020304" pitchFamily="18" charset="0"/>
              </a:rPr>
              <a:t>рэҕириитин</a:t>
            </a:r>
            <a:r>
              <a:rPr lang="ru-RU" sz="1400" dirty="0">
                <a:solidFill>
                  <a:schemeClr val="bg1"/>
                </a:solidFill>
                <a:latin typeface="Times New Roman" panose="02020603050405020304" pitchFamily="18" charset="0"/>
                <a:cs typeface="Times New Roman" panose="02020603050405020304" pitchFamily="18" charset="0"/>
              </a:rPr>
              <a:t> </a:t>
            </a:r>
            <a:r>
              <a:rPr lang="ru-RU" sz="1400" dirty="0" err="1">
                <a:solidFill>
                  <a:schemeClr val="bg1"/>
                </a:solidFill>
                <a:latin typeface="Times New Roman" panose="02020603050405020304" pitchFamily="18" charset="0"/>
                <a:cs typeface="Times New Roman" panose="02020603050405020304" pitchFamily="18" charset="0"/>
              </a:rPr>
              <a:t>министиэристибэтэ</a:t>
            </a:r>
            <a:r>
              <a:rPr lang="ru-RU" sz="1400" dirty="0">
                <a:solidFill>
                  <a:schemeClr val="bg1"/>
                </a:solidFill>
                <a:latin typeface="Times New Roman" panose="02020603050405020304" pitchFamily="18" charset="0"/>
                <a:cs typeface="Times New Roman" panose="02020603050405020304" pitchFamily="18" charset="0"/>
              </a:rPr>
              <a:t> </a:t>
            </a:r>
          </a:p>
          <a:p>
            <a:pPr algn="ctr"/>
            <a:r>
              <a:rPr lang="ru-RU" sz="1400" dirty="0" err="1">
                <a:solidFill>
                  <a:schemeClr val="bg1"/>
                </a:solidFill>
                <a:latin typeface="Times New Roman" panose="02020603050405020304" pitchFamily="18" charset="0"/>
                <a:cs typeface="Times New Roman" panose="02020603050405020304" pitchFamily="18" charset="0"/>
              </a:rPr>
              <a:t>Таатта</a:t>
            </a:r>
            <a:r>
              <a:rPr lang="ru-RU" sz="1400" dirty="0">
                <a:solidFill>
                  <a:schemeClr val="bg1"/>
                </a:solidFill>
                <a:latin typeface="Times New Roman" panose="02020603050405020304" pitchFamily="18" charset="0"/>
                <a:cs typeface="Times New Roman" panose="02020603050405020304" pitchFamily="18" charset="0"/>
              </a:rPr>
              <a:t> </a:t>
            </a:r>
            <a:r>
              <a:rPr lang="ru-RU" sz="1400" dirty="0" err="1">
                <a:solidFill>
                  <a:schemeClr val="bg1"/>
                </a:solidFill>
                <a:latin typeface="Times New Roman" panose="02020603050405020304" pitchFamily="18" charset="0"/>
                <a:cs typeface="Times New Roman" panose="02020603050405020304" pitchFamily="18" charset="0"/>
              </a:rPr>
              <a:t>улууҺун</a:t>
            </a:r>
            <a:r>
              <a:rPr lang="ru-RU" sz="1400" dirty="0">
                <a:solidFill>
                  <a:schemeClr val="bg1"/>
                </a:solidFill>
                <a:latin typeface="Times New Roman" panose="02020603050405020304" pitchFamily="18" charset="0"/>
                <a:cs typeface="Times New Roman" panose="02020603050405020304" pitchFamily="18" charset="0"/>
              </a:rPr>
              <a:t> </a:t>
            </a:r>
            <a:r>
              <a:rPr lang="sah-RU" sz="1400" dirty="0">
                <a:solidFill>
                  <a:schemeClr val="bg1"/>
                </a:solidFill>
                <a:latin typeface="Times New Roman" panose="02020603050405020304" pitchFamily="18" charset="0"/>
                <a:cs typeface="Times New Roman" panose="02020603050405020304" pitchFamily="18" charset="0"/>
              </a:rPr>
              <a:t>Г.Д.Бястинов-Бэс Дьарааһын аатынан </a:t>
            </a:r>
            <a:endParaRPr lang="ru-RU" sz="1400" dirty="0">
              <a:solidFill>
                <a:schemeClr val="bg1"/>
              </a:solidFill>
              <a:latin typeface="Times New Roman" panose="02020603050405020304" pitchFamily="18" charset="0"/>
              <a:cs typeface="Times New Roman" panose="02020603050405020304" pitchFamily="18" charset="0"/>
            </a:endParaRPr>
          </a:p>
          <a:p>
            <a:pPr algn="ctr"/>
            <a:r>
              <a:rPr lang="ru-RU" sz="1400" dirty="0" err="1">
                <a:solidFill>
                  <a:schemeClr val="bg1"/>
                </a:solidFill>
                <a:latin typeface="Times New Roman" panose="02020603050405020304" pitchFamily="18" charset="0"/>
                <a:cs typeface="Times New Roman" panose="02020603050405020304" pitchFamily="18" charset="0"/>
              </a:rPr>
              <a:t>Чымынаайы</a:t>
            </a:r>
            <a:r>
              <a:rPr lang="ru-RU" sz="1400" dirty="0">
                <a:solidFill>
                  <a:schemeClr val="bg1"/>
                </a:solidFill>
                <a:latin typeface="Times New Roman" panose="02020603050405020304" pitchFamily="18" charset="0"/>
                <a:cs typeface="Times New Roman" panose="02020603050405020304" pitchFamily="18" charset="0"/>
              </a:rPr>
              <a:t> </a:t>
            </a:r>
            <a:r>
              <a:rPr lang="ru-RU" sz="1400" dirty="0" err="1">
                <a:solidFill>
                  <a:schemeClr val="bg1"/>
                </a:solidFill>
                <a:latin typeface="Times New Roman" panose="02020603050405020304" pitchFamily="18" charset="0"/>
                <a:cs typeface="Times New Roman" panose="02020603050405020304" pitchFamily="18" charset="0"/>
              </a:rPr>
              <a:t>орто</a:t>
            </a:r>
            <a:r>
              <a:rPr lang="ru-RU" sz="1400" dirty="0">
                <a:solidFill>
                  <a:schemeClr val="bg1"/>
                </a:solidFill>
                <a:latin typeface="Times New Roman" panose="02020603050405020304" pitchFamily="18" charset="0"/>
                <a:cs typeface="Times New Roman" panose="02020603050405020304" pitchFamily="18" charset="0"/>
              </a:rPr>
              <a:t> </a:t>
            </a:r>
            <a:r>
              <a:rPr lang="ru-RU" sz="1400" dirty="0" err="1">
                <a:solidFill>
                  <a:schemeClr val="bg1"/>
                </a:solidFill>
                <a:latin typeface="Times New Roman" panose="02020603050405020304" pitchFamily="18" charset="0"/>
                <a:cs typeface="Times New Roman" panose="02020603050405020304" pitchFamily="18" charset="0"/>
              </a:rPr>
              <a:t>оскуола</a:t>
            </a:r>
            <a:endParaRPr lang="ru-RU" sz="1400" dirty="0">
              <a:solidFill>
                <a:schemeClr val="bg1"/>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6227911" y="4145887"/>
            <a:ext cx="5514109" cy="1600438"/>
          </a:xfrm>
          <a:prstGeom prst="rect">
            <a:avLst/>
          </a:prstGeom>
          <a:noFill/>
        </p:spPr>
        <p:txBody>
          <a:bodyPr wrap="square" rtlCol="0">
            <a:spAutoFit/>
          </a:bodyPr>
          <a:lstStyle/>
          <a:p>
            <a:pPr algn="r"/>
            <a:r>
              <a:rPr lang="sah-RU" sz="1400" dirty="0">
                <a:solidFill>
                  <a:schemeClr val="bg1"/>
                </a:solidFill>
                <a:latin typeface="Times New Roman" panose="02020603050405020304" pitchFamily="18" charset="0"/>
                <a:cs typeface="Times New Roman" panose="02020603050405020304" pitchFamily="18" charset="0"/>
              </a:rPr>
              <a:t>Толордо: Г.Д.Бястинов-Бэс Дьарааһын аатынан</a:t>
            </a:r>
            <a:endParaRPr lang="ru-RU" sz="1400" dirty="0">
              <a:solidFill>
                <a:schemeClr val="bg1"/>
              </a:solidFill>
              <a:latin typeface="Times New Roman" panose="02020603050405020304" pitchFamily="18" charset="0"/>
              <a:cs typeface="Times New Roman" panose="02020603050405020304" pitchFamily="18" charset="0"/>
            </a:endParaRPr>
          </a:p>
          <a:p>
            <a:pPr algn="r"/>
            <a:r>
              <a:rPr lang="sah-RU" sz="1400" dirty="0">
                <a:solidFill>
                  <a:schemeClr val="bg1"/>
                </a:solidFill>
                <a:latin typeface="Times New Roman" panose="02020603050405020304" pitchFamily="18" charset="0"/>
                <a:cs typeface="Times New Roman" panose="02020603050405020304" pitchFamily="18" charset="0"/>
              </a:rPr>
              <a:t> Чымынаайы орто оскуолатын</a:t>
            </a:r>
            <a:endParaRPr lang="ru-RU" sz="1400" dirty="0">
              <a:solidFill>
                <a:schemeClr val="bg1"/>
              </a:solidFill>
              <a:latin typeface="Times New Roman" panose="02020603050405020304" pitchFamily="18" charset="0"/>
              <a:cs typeface="Times New Roman" panose="02020603050405020304" pitchFamily="18" charset="0"/>
            </a:endParaRPr>
          </a:p>
          <a:p>
            <a:pPr algn="r"/>
            <a:r>
              <a:rPr lang="sah-RU" sz="1400" dirty="0">
                <a:solidFill>
                  <a:schemeClr val="bg1"/>
                </a:solidFill>
                <a:latin typeface="Times New Roman" panose="02020603050405020304" pitchFamily="18" charset="0"/>
                <a:cs typeface="Times New Roman" panose="02020603050405020304" pitchFamily="18" charset="0"/>
              </a:rPr>
              <a:t>10 кылааһын үөрэнээччитэ</a:t>
            </a:r>
            <a:endParaRPr lang="ru-RU" sz="1400" dirty="0">
              <a:solidFill>
                <a:schemeClr val="bg1"/>
              </a:solidFill>
              <a:latin typeface="Times New Roman" panose="02020603050405020304" pitchFamily="18" charset="0"/>
              <a:cs typeface="Times New Roman" panose="02020603050405020304" pitchFamily="18" charset="0"/>
            </a:endParaRPr>
          </a:p>
          <a:p>
            <a:pPr algn="r"/>
            <a:r>
              <a:rPr lang="sah-RU" sz="1400" dirty="0">
                <a:solidFill>
                  <a:schemeClr val="bg1"/>
                </a:solidFill>
                <a:latin typeface="Times New Roman" panose="02020603050405020304" pitchFamily="18" charset="0"/>
                <a:cs typeface="Times New Roman" panose="02020603050405020304" pitchFamily="18" charset="0"/>
              </a:rPr>
              <a:t> Хоютанова Нария</a:t>
            </a:r>
            <a:endParaRPr lang="ru-RU" sz="1400" dirty="0">
              <a:solidFill>
                <a:schemeClr val="bg1"/>
              </a:solidFill>
              <a:latin typeface="Times New Roman" panose="02020603050405020304" pitchFamily="18" charset="0"/>
              <a:cs typeface="Times New Roman" panose="02020603050405020304" pitchFamily="18" charset="0"/>
            </a:endParaRPr>
          </a:p>
          <a:p>
            <a:pPr algn="r"/>
            <a:r>
              <a:rPr lang="sah-RU" sz="1400" dirty="0">
                <a:solidFill>
                  <a:schemeClr val="bg1"/>
                </a:solidFill>
                <a:latin typeface="Times New Roman" panose="02020603050405020304" pitchFamily="18" charset="0"/>
                <a:cs typeface="Times New Roman" panose="02020603050405020304" pitchFamily="18" charset="0"/>
              </a:rPr>
              <a:t>Салайааччы: саха тылын уонна  </a:t>
            </a:r>
            <a:endParaRPr lang="ru-RU" sz="1400" dirty="0">
              <a:solidFill>
                <a:schemeClr val="bg1"/>
              </a:solidFill>
              <a:latin typeface="Times New Roman" panose="02020603050405020304" pitchFamily="18" charset="0"/>
              <a:cs typeface="Times New Roman" panose="02020603050405020304" pitchFamily="18" charset="0"/>
            </a:endParaRPr>
          </a:p>
          <a:p>
            <a:pPr algn="r"/>
            <a:r>
              <a:rPr lang="sah-RU" sz="1400" dirty="0">
                <a:solidFill>
                  <a:schemeClr val="bg1"/>
                </a:solidFill>
                <a:latin typeface="Times New Roman" panose="02020603050405020304" pitchFamily="18" charset="0"/>
                <a:cs typeface="Times New Roman" panose="02020603050405020304" pitchFamily="18" charset="0"/>
              </a:rPr>
              <a:t>литэрэтиирэтин учуутала </a:t>
            </a:r>
            <a:endParaRPr lang="ru-RU" sz="1400" dirty="0">
              <a:solidFill>
                <a:schemeClr val="bg1"/>
              </a:solidFill>
              <a:latin typeface="Times New Roman" panose="02020603050405020304" pitchFamily="18" charset="0"/>
              <a:cs typeface="Times New Roman" panose="02020603050405020304" pitchFamily="18" charset="0"/>
            </a:endParaRPr>
          </a:p>
          <a:p>
            <a:pPr algn="r"/>
            <a:r>
              <a:rPr lang="sah-RU" sz="1400" dirty="0">
                <a:solidFill>
                  <a:schemeClr val="bg1"/>
                </a:solidFill>
                <a:latin typeface="Times New Roman" panose="02020603050405020304" pitchFamily="18" charset="0"/>
                <a:cs typeface="Times New Roman" panose="02020603050405020304" pitchFamily="18" charset="0"/>
              </a:rPr>
              <a:t>Хоютанова  Ульяна Афанасьевна</a:t>
            </a:r>
            <a:endParaRPr lang="ru-RU" sz="1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32995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6651" y="-69668"/>
            <a:ext cx="10051869" cy="1236618"/>
          </a:xfrm>
        </p:spPr>
        <p:txBody>
          <a:bodyPr>
            <a:normAutofit/>
          </a:bodyPr>
          <a:lstStyle/>
          <a:p>
            <a:pPr algn="ctr"/>
            <a:r>
              <a:rPr lang="sah-RU" b="1" dirty="0" smtClean="0">
                <a:latin typeface="Times New Roman" panose="02020603050405020304" pitchFamily="18" charset="0"/>
                <a:cs typeface="Times New Roman" panose="02020603050405020304" pitchFamily="18" charset="0"/>
              </a:rPr>
              <a:t>Хара өҥ суолтата</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57051" y="827313"/>
            <a:ext cx="11443063" cy="5408023"/>
          </a:xfrm>
        </p:spPr>
        <p:txBody>
          <a:bodyPr numCol="2">
            <a:normAutofit fontScale="62500" lnSpcReduction="20000"/>
          </a:bodyPr>
          <a:lstStyle/>
          <a:p>
            <a:r>
              <a:rPr lang="ru-RU" dirty="0">
                <a:solidFill>
                  <a:schemeClr val="bg2">
                    <a:lumMod val="50000"/>
                  </a:schemeClr>
                </a:solidFill>
                <a:latin typeface="Times New Roman" panose="02020603050405020304" pitchFamily="18" charset="0"/>
                <a:cs typeface="Times New Roman" panose="02020603050405020304" pitchFamily="18" charset="0"/>
              </a:rPr>
              <a:t>Хара- чох </a:t>
            </a:r>
            <a:r>
              <a:rPr lang="ru-RU" dirty="0" err="1">
                <a:solidFill>
                  <a:schemeClr val="bg2">
                    <a:lumMod val="50000"/>
                  </a:schemeClr>
                </a:solidFill>
                <a:latin typeface="Times New Roman" panose="02020603050405020304" pitchFamily="18" charset="0"/>
                <a:cs typeface="Times New Roman" panose="02020603050405020304" pitchFamily="18" charset="0"/>
              </a:rPr>
              <a:t>көмөрүн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курдук</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өҥнөөх</a:t>
            </a:r>
            <a:r>
              <a:rPr lang="ru-RU" dirty="0">
                <a:solidFill>
                  <a:schemeClr val="bg2">
                    <a:lumMod val="50000"/>
                  </a:schemeClr>
                </a:solidFill>
                <a:latin typeface="Times New Roman" panose="02020603050405020304" pitchFamily="18" charset="0"/>
                <a:cs typeface="Times New Roman" panose="02020603050405020304" pitchFamily="18" charset="0"/>
              </a:rPr>
              <a:t>.</a:t>
            </a:r>
          </a:p>
          <a:p>
            <a:r>
              <a:rPr lang="ru-RU" dirty="0">
                <a:solidFill>
                  <a:schemeClr val="bg2">
                    <a:lumMod val="50000"/>
                  </a:schemeClr>
                </a:solidFill>
                <a:latin typeface="Times New Roman" panose="02020603050405020304" pitchFamily="18" charset="0"/>
                <a:cs typeface="Times New Roman" panose="02020603050405020304" pitchFamily="18" charset="0"/>
              </a:rPr>
              <a:t>Хаар </a:t>
            </a:r>
            <a:r>
              <a:rPr lang="ru-RU" dirty="0" err="1">
                <a:solidFill>
                  <a:schemeClr val="bg2">
                    <a:lumMod val="50000"/>
                  </a:schemeClr>
                </a:solidFill>
                <a:latin typeface="Times New Roman" panose="02020603050405020304" pitchFamily="18" charset="0"/>
                <a:cs typeface="Times New Roman" panose="02020603050405020304" pitchFamily="18" charset="0"/>
              </a:rPr>
              <a:t>түһүөн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иннинэ</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эбэтэр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ууллубутун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кэннэ</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буор</a:t>
            </a:r>
            <a:r>
              <a:rPr lang="ru-RU" dirty="0">
                <a:solidFill>
                  <a:schemeClr val="bg2">
                    <a:lumMod val="50000"/>
                  </a:schemeClr>
                </a:solidFill>
                <a:latin typeface="Times New Roman" panose="02020603050405020304" pitchFamily="18" charset="0"/>
                <a:cs typeface="Times New Roman" panose="02020603050405020304" pitchFamily="18" charset="0"/>
              </a:rPr>
              <a:t> сир.</a:t>
            </a:r>
          </a:p>
          <a:p>
            <a:r>
              <a:rPr lang="ru-RU" dirty="0" err="1">
                <a:solidFill>
                  <a:schemeClr val="bg2">
                    <a:lumMod val="50000"/>
                  </a:schemeClr>
                </a:solidFill>
                <a:latin typeface="Times New Roman" panose="02020603050405020304" pitchFamily="18" charset="0"/>
                <a:cs typeface="Times New Roman" panose="02020603050405020304" pitchFamily="18" charset="0"/>
              </a:rPr>
              <a:t>Киһи</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сатаан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быһаарбат</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хараҥа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өҥнөөх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туох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эрэ</a:t>
            </a:r>
            <a:r>
              <a:rPr lang="ru-RU" dirty="0">
                <a:solidFill>
                  <a:schemeClr val="bg2">
                    <a:lumMod val="50000"/>
                  </a:schemeClr>
                </a:solidFill>
                <a:latin typeface="Times New Roman" panose="02020603050405020304" pitchFamily="18" charset="0"/>
                <a:cs typeface="Times New Roman" panose="02020603050405020304" pitchFamily="18" charset="0"/>
              </a:rPr>
              <a:t>.</a:t>
            </a:r>
          </a:p>
          <a:p>
            <a:r>
              <a:rPr lang="ru-RU" dirty="0" err="1">
                <a:solidFill>
                  <a:schemeClr val="bg2">
                    <a:lumMod val="50000"/>
                  </a:schemeClr>
                </a:solidFill>
                <a:latin typeface="Times New Roman" panose="02020603050405020304" pitchFamily="18" charset="0"/>
                <a:cs typeface="Times New Roman" panose="02020603050405020304" pitchFamily="18" charset="0"/>
              </a:rPr>
              <a:t>Киһи</a:t>
            </a:r>
            <a:r>
              <a:rPr lang="ru-RU" dirty="0">
                <a:solidFill>
                  <a:schemeClr val="bg2">
                    <a:lumMod val="50000"/>
                  </a:schemeClr>
                </a:solidFill>
                <a:latin typeface="Times New Roman" panose="02020603050405020304" pitchFamily="18" charset="0"/>
                <a:cs typeface="Times New Roman" panose="02020603050405020304" pitchFamily="18" charset="0"/>
              </a:rPr>
              <a:t>. Хара </a:t>
            </a:r>
            <a:r>
              <a:rPr lang="ru-RU" dirty="0" err="1">
                <a:solidFill>
                  <a:schemeClr val="bg2">
                    <a:lumMod val="50000"/>
                  </a:schemeClr>
                </a:solidFill>
                <a:latin typeface="Times New Roman" panose="02020603050405020304" pitchFamily="18" charset="0"/>
                <a:cs typeface="Times New Roman" panose="02020603050405020304" pitchFamily="18" charset="0"/>
              </a:rPr>
              <a:t>оҥорооруҥҥутууй</a:t>
            </a:r>
            <a:r>
              <a:rPr lang="ru-RU" dirty="0">
                <a:solidFill>
                  <a:schemeClr val="bg2">
                    <a:lumMod val="50000"/>
                  </a:schemeClr>
                </a:solidFill>
                <a:latin typeface="Times New Roman" panose="02020603050405020304" pitchFamily="18" charset="0"/>
                <a:cs typeface="Times New Roman" panose="02020603050405020304" pitchFamily="18" charset="0"/>
              </a:rPr>
              <a:t>–</a:t>
            </a:r>
            <a:r>
              <a:rPr lang="ru-RU" dirty="0" err="1">
                <a:solidFill>
                  <a:schemeClr val="bg2">
                    <a:lumMod val="50000"/>
                  </a:schemeClr>
                </a:solidFill>
                <a:latin typeface="Times New Roman" panose="02020603050405020304" pitchFamily="18" charset="0"/>
                <a:cs typeface="Times New Roman" panose="02020603050405020304" pitchFamily="18" charset="0"/>
              </a:rPr>
              <a:t>дьонум</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Эт</a:t>
            </a:r>
            <a:r>
              <a:rPr lang="ru-RU" dirty="0">
                <a:solidFill>
                  <a:schemeClr val="bg2">
                    <a:lumMod val="50000"/>
                  </a:schemeClr>
                </a:solidFill>
                <a:latin typeface="Times New Roman" panose="02020603050405020304" pitchFamily="18" charset="0"/>
                <a:cs typeface="Times New Roman" panose="02020603050405020304" pitchFamily="18" charset="0"/>
              </a:rPr>
              <a:t>, балык </a:t>
            </a:r>
            <a:r>
              <a:rPr lang="ru-RU" dirty="0" err="1">
                <a:solidFill>
                  <a:schemeClr val="bg2">
                    <a:lumMod val="50000"/>
                  </a:schemeClr>
                </a:solidFill>
                <a:latin typeface="Times New Roman" panose="02020603050405020304" pitchFamily="18" charset="0"/>
                <a:cs typeface="Times New Roman" panose="02020603050405020304" pitchFamily="18" charset="0"/>
              </a:rPr>
              <a:t>аһылык</a:t>
            </a:r>
            <a:r>
              <a:rPr lang="ru-RU" dirty="0">
                <a:solidFill>
                  <a:schemeClr val="bg2">
                    <a:lumMod val="50000"/>
                  </a:schemeClr>
                </a:solidFill>
                <a:latin typeface="Times New Roman" panose="02020603050405020304" pitchFamily="18" charset="0"/>
                <a:cs typeface="Times New Roman" panose="02020603050405020304" pitchFamily="18" charset="0"/>
              </a:rPr>
              <a:t>.</a:t>
            </a:r>
          </a:p>
          <a:p>
            <a:r>
              <a:rPr lang="ru-RU" dirty="0">
                <a:solidFill>
                  <a:schemeClr val="bg2">
                    <a:lumMod val="50000"/>
                  </a:schemeClr>
                </a:solidFill>
                <a:latin typeface="Times New Roman" panose="02020603050405020304" pitchFamily="18" charset="0"/>
                <a:cs typeface="Times New Roman" panose="02020603050405020304" pitchFamily="18" charset="0"/>
              </a:rPr>
              <a:t>Хара </a:t>
            </a:r>
            <a:r>
              <a:rPr lang="ru-RU" dirty="0" err="1">
                <a:solidFill>
                  <a:schemeClr val="bg2">
                    <a:lumMod val="50000"/>
                  </a:schemeClr>
                </a:solidFill>
                <a:latin typeface="Times New Roman" panose="02020603050405020304" pitchFamily="18" charset="0"/>
                <a:cs typeface="Times New Roman" panose="02020603050405020304" pitchFamily="18" charset="0"/>
              </a:rPr>
              <a:t>буруом</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ыал</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дьиэ</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кэргэн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туспа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хаһаайыстыба</a:t>
            </a:r>
            <a:r>
              <a:rPr lang="ru-RU" dirty="0">
                <a:solidFill>
                  <a:schemeClr val="bg2">
                    <a:lumMod val="50000"/>
                  </a:schemeClr>
                </a:solidFill>
                <a:latin typeface="Times New Roman" panose="02020603050405020304" pitchFamily="18" charset="0"/>
                <a:cs typeface="Times New Roman" panose="02020603050405020304" pitchFamily="18" charset="0"/>
              </a:rPr>
              <a:t>.</a:t>
            </a:r>
          </a:p>
          <a:p>
            <a:r>
              <a:rPr lang="ru-RU" dirty="0" err="1">
                <a:solidFill>
                  <a:schemeClr val="bg2">
                    <a:lumMod val="50000"/>
                  </a:schemeClr>
                </a:solidFill>
                <a:latin typeface="Times New Roman" panose="02020603050405020304" pitchFamily="18" charset="0"/>
                <a:cs typeface="Times New Roman" panose="02020603050405020304" pitchFamily="18" charset="0"/>
              </a:rPr>
              <a:t>Баай</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хара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тыам</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хойуу</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халыҥ</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дьон-сэргэ</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олорор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сириттэн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ыраах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өлгөм</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бултаах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алтаах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тайҕа</a:t>
            </a:r>
            <a:r>
              <a:rPr lang="ru-RU" dirty="0">
                <a:solidFill>
                  <a:schemeClr val="bg2">
                    <a:lumMod val="50000"/>
                  </a:schemeClr>
                </a:solidFill>
                <a:latin typeface="Times New Roman" panose="02020603050405020304" pitchFamily="18" charset="0"/>
                <a:cs typeface="Times New Roman" panose="02020603050405020304" pitchFamily="18" charset="0"/>
              </a:rPr>
              <a:t>.</a:t>
            </a:r>
          </a:p>
          <a:p>
            <a:r>
              <a:rPr lang="ru-RU" dirty="0" err="1">
                <a:solidFill>
                  <a:schemeClr val="bg2">
                    <a:lumMod val="50000"/>
                  </a:schemeClr>
                </a:solidFill>
                <a:latin typeface="Times New Roman" panose="02020603050405020304" pitchFamily="18" charset="0"/>
                <a:cs typeface="Times New Roman" panose="02020603050405020304" pitchFamily="18" charset="0"/>
              </a:rPr>
              <a:t>Туруу</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чоҕой</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хара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буорум</a:t>
            </a:r>
            <a:endParaRPr lang="ru-RU" dirty="0">
              <a:solidFill>
                <a:schemeClr val="bg2">
                  <a:lumMod val="50000"/>
                </a:schemeClr>
              </a:solidFill>
              <a:latin typeface="Times New Roman" panose="02020603050405020304" pitchFamily="18" charset="0"/>
              <a:cs typeface="Times New Roman" panose="02020603050405020304" pitchFamily="18" charset="0"/>
            </a:endParaRPr>
          </a:p>
          <a:p>
            <a:r>
              <a:rPr lang="ru-RU" dirty="0" err="1">
                <a:solidFill>
                  <a:schemeClr val="bg2">
                    <a:lumMod val="50000"/>
                  </a:schemeClr>
                </a:solidFill>
                <a:latin typeface="Times New Roman" panose="02020603050405020304" pitchFamily="18" charset="0"/>
                <a:cs typeface="Times New Roman" panose="02020603050405020304" pitchFamily="18" charset="0"/>
              </a:rPr>
              <a:t>Халыҥ</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хара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тыалааннар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чарааһа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суох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хаптаҕайынан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кырата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суох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курдарыылаах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эбэтэр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дириҥ</a:t>
            </a:r>
            <a:endParaRPr lang="ru-RU" dirty="0">
              <a:solidFill>
                <a:schemeClr val="bg2">
                  <a:lumMod val="50000"/>
                </a:schemeClr>
              </a:solidFill>
              <a:latin typeface="Times New Roman" panose="02020603050405020304" pitchFamily="18" charset="0"/>
              <a:cs typeface="Times New Roman" panose="02020603050405020304" pitchFamily="18" charset="0"/>
            </a:endParaRPr>
          </a:p>
          <a:p>
            <a:r>
              <a:rPr lang="ru-RU" dirty="0" err="1">
                <a:solidFill>
                  <a:schemeClr val="bg2">
                    <a:lumMod val="50000"/>
                  </a:schemeClr>
                </a:solidFill>
                <a:latin typeface="Times New Roman" panose="02020603050405020304" pitchFamily="18" charset="0"/>
                <a:cs typeface="Times New Roman" panose="02020603050405020304" pitchFamily="18" charset="0"/>
              </a:rPr>
              <a:t>Адаар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хара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тыалааннар</a:t>
            </a:r>
            <a:r>
              <a:rPr lang="ru-RU" dirty="0">
                <a:solidFill>
                  <a:schemeClr val="bg2">
                    <a:lumMod val="50000"/>
                  </a:schemeClr>
                </a:solidFill>
                <a:latin typeface="Times New Roman" panose="02020603050405020304" pitchFamily="18" charset="0"/>
                <a:cs typeface="Times New Roman" panose="02020603050405020304" pitchFamily="18" charset="0"/>
              </a:rPr>
              <a:t> – </a:t>
            </a:r>
            <a:r>
              <a:rPr lang="ru-RU" dirty="0" err="1">
                <a:solidFill>
                  <a:schemeClr val="bg2">
                    <a:lumMod val="50000"/>
                  </a:schemeClr>
                </a:solidFill>
                <a:latin typeface="Times New Roman" panose="02020603050405020304" pitchFamily="18" charset="0"/>
                <a:cs typeface="Times New Roman" panose="02020603050405020304" pitchFamily="18" charset="0"/>
              </a:rPr>
              <a:t>кумуйбат</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хомуллубат</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өрө</a:t>
            </a:r>
            <a:r>
              <a:rPr lang="ru-RU" dirty="0">
                <a:solidFill>
                  <a:schemeClr val="bg2">
                    <a:lumMod val="50000"/>
                  </a:schemeClr>
                </a:solidFill>
                <a:latin typeface="Times New Roman" panose="02020603050405020304" pitchFamily="18" charset="0"/>
                <a:cs typeface="Times New Roman" panose="02020603050405020304" pitchFamily="18" charset="0"/>
              </a:rPr>
              <a:t> тура,  </a:t>
            </a:r>
          </a:p>
          <a:p>
            <a:r>
              <a:rPr lang="ru-RU" dirty="0">
                <a:solidFill>
                  <a:schemeClr val="bg2">
                    <a:lumMod val="50000"/>
                  </a:schemeClr>
                </a:solidFill>
                <a:latin typeface="Times New Roman" panose="02020603050405020304" pitchFamily="18" charset="0"/>
                <a:cs typeface="Times New Roman" panose="02020603050405020304" pitchFamily="18" charset="0"/>
              </a:rPr>
              <a:t>Хара </a:t>
            </a:r>
            <a:r>
              <a:rPr lang="ru-RU" dirty="0" err="1">
                <a:solidFill>
                  <a:schemeClr val="bg2">
                    <a:lumMod val="50000"/>
                  </a:schemeClr>
                </a:solidFill>
                <a:latin typeface="Times New Roman" panose="02020603050405020304" pitchFamily="18" charset="0"/>
                <a:cs typeface="Times New Roman" panose="02020603050405020304" pitchFamily="18" charset="0"/>
              </a:rPr>
              <a:t>харахтаахтар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көрөр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харахтаах</a:t>
            </a:r>
            <a:r>
              <a:rPr lang="ru-RU" dirty="0">
                <a:solidFill>
                  <a:schemeClr val="bg2">
                    <a:lumMod val="50000"/>
                  </a:schemeClr>
                </a:solidFill>
                <a:latin typeface="Times New Roman" panose="02020603050405020304" pitchFamily="18" charset="0"/>
                <a:cs typeface="Times New Roman" panose="02020603050405020304" pitchFamily="18" charset="0"/>
              </a:rPr>
              <a:t> </a:t>
            </a:r>
          </a:p>
          <a:p>
            <a:r>
              <a:rPr lang="ru-RU" dirty="0" err="1">
                <a:solidFill>
                  <a:schemeClr val="bg2">
                    <a:lumMod val="50000"/>
                  </a:schemeClr>
                </a:solidFill>
                <a:latin typeface="Times New Roman" panose="02020603050405020304" pitchFamily="18" charset="0"/>
                <a:cs typeface="Times New Roman" panose="02020603050405020304" pitchFamily="18" charset="0"/>
              </a:rPr>
              <a:t>Хохудал</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хара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тыалар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кураантан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эбэтэр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уоттан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кууран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мутуктара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лабаалара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тоһуталанан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түспүт</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хаппыт</a:t>
            </a:r>
            <a:endParaRPr lang="ru-RU" dirty="0">
              <a:solidFill>
                <a:schemeClr val="bg2">
                  <a:lumMod val="50000"/>
                </a:schemeClr>
              </a:solidFill>
              <a:latin typeface="Times New Roman" panose="02020603050405020304" pitchFamily="18" charset="0"/>
              <a:cs typeface="Times New Roman" panose="02020603050405020304" pitchFamily="18" charset="0"/>
            </a:endParaRPr>
          </a:p>
          <a:p>
            <a:r>
              <a:rPr lang="ru-RU" dirty="0" err="1">
                <a:solidFill>
                  <a:schemeClr val="bg2">
                    <a:lumMod val="50000"/>
                  </a:schemeClr>
                </a:solidFill>
                <a:latin typeface="Times New Roman" panose="02020603050405020304" pitchFamily="18" charset="0"/>
                <a:cs typeface="Times New Roman" panose="02020603050405020304" pitchFamily="18" charset="0"/>
              </a:rPr>
              <a:t>суһал</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хара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тыалар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түргэн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сыыдам</a:t>
            </a:r>
            <a:endParaRPr lang="ru-RU" dirty="0">
              <a:solidFill>
                <a:schemeClr val="bg2">
                  <a:lumMod val="50000"/>
                </a:schemeClr>
              </a:solidFill>
              <a:latin typeface="Times New Roman" panose="02020603050405020304" pitchFamily="18" charset="0"/>
              <a:cs typeface="Times New Roman" panose="02020603050405020304" pitchFamily="18" charset="0"/>
            </a:endParaRPr>
          </a:p>
          <a:p>
            <a:r>
              <a:rPr lang="ru-RU" dirty="0" err="1">
                <a:solidFill>
                  <a:schemeClr val="bg2">
                    <a:lumMod val="50000"/>
                  </a:schemeClr>
                </a:solidFill>
                <a:latin typeface="Times New Roman" panose="02020603050405020304" pitchFamily="18" charset="0"/>
                <a:cs typeface="Times New Roman" panose="02020603050405020304" pitchFamily="18" charset="0"/>
              </a:rPr>
              <a:t>босхо</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хара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тыакаллабын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хойуу</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халыҥ</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дьон-сэргэ</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олорор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сириттэн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ыраах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өлгөм</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бултаах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алтаах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тайҕа</a:t>
            </a:r>
            <a:r>
              <a:rPr lang="ru-RU" dirty="0">
                <a:solidFill>
                  <a:schemeClr val="bg2">
                    <a:lumMod val="50000"/>
                  </a:schemeClr>
                </a:solidFill>
                <a:latin typeface="Times New Roman" panose="02020603050405020304" pitchFamily="18" charset="0"/>
                <a:cs typeface="Times New Roman" panose="02020603050405020304" pitchFamily="18" charset="0"/>
              </a:rPr>
              <a:t>.</a:t>
            </a:r>
          </a:p>
          <a:p>
            <a:r>
              <a:rPr lang="ru-RU" dirty="0">
                <a:solidFill>
                  <a:schemeClr val="bg2">
                    <a:lumMod val="50000"/>
                  </a:schemeClr>
                </a:solidFill>
                <a:latin typeface="Times New Roman" panose="02020603050405020304" pitchFamily="18" charset="0"/>
                <a:cs typeface="Times New Roman" panose="02020603050405020304" pitchFamily="18" charset="0"/>
              </a:rPr>
              <a:t>Хара </a:t>
            </a:r>
            <a:r>
              <a:rPr lang="ru-RU" dirty="0" err="1">
                <a:solidFill>
                  <a:schemeClr val="bg2">
                    <a:lumMod val="50000"/>
                  </a:schemeClr>
                </a:solidFill>
                <a:latin typeface="Times New Roman" panose="02020603050405020304" pitchFamily="18" charset="0"/>
                <a:cs typeface="Times New Roman" panose="02020603050405020304" pitchFamily="18" charset="0"/>
              </a:rPr>
              <a:t>хапсыыр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буола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тураарыый</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саас</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хаар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ууллан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бүппүтүн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кэннэ</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халлаан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тыалыран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хаарданан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иккистээн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уһуннук</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тымныйыыта</a:t>
            </a:r>
            <a:endParaRPr lang="ru-RU" dirty="0">
              <a:solidFill>
                <a:schemeClr val="bg2">
                  <a:lumMod val="50000"/>
                </a:schemeClr>
              </a:solidFill>
              <a:latin typeface="Times New Roman" panose="02020603050405020304" pitchFamily="18" charset="0"/>
              <a:cs typeface="Times New Roman" panose="02020603050405020304" pitchFamily="18" charset="0"/>
            </a:endParaRPr>
          </a:p>
          <a:p>
            <a:r>
              <a:rPr lang="ru-RU" dirty="0">
                <a:solidFill>
                  <a:schemeClr val="bg2">
                    <a:lumMod val="50000"/>
                  </a:schemeClr>
                </a:solidFill>
                <a:latin typeface="Times New Roman" panose="02020603050405020304" pitchFamily="18" charset="0"/>
                <a:cs typeface="Times New Roman" panose="02020603050405020304" pitchFamily="18" charset="0"/>
              </a:rPr>
              <a:t>Хара </a:t>
            </a:r>
            <a:r>
              <a:rPr lang="ru-RU" dirty="0" err="1">
                <a:solidFill>
                  <a:schemeClr val="bg2">
                    <a:lumMod val="50000"/>
                  </a:schemeClr>
                </a:solidFill>
                <a:latin typeface="Times New Roman" panose="02020603050405020304" pitchFamily="18" charset="0"/>
                <a:cs typeface="Times New Roman" panose="02020603050405020304" pitchFamily="18" charset="0"/>
              </a:rPr>
              <a:t>улардааҕар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хапсаҕайдык</a:t>
            </a:r>
            <a:r>
              <a:rPr lang="ru-RU" dirty="0">
                <a:solidFill>
                  <a:schemeClr val="bg2">
                    <a:lumMod val="50000"/>
                  </a:schemeClr>
                </a:solidFill>
                <a:latin typeface="Times New Roman" panose="02020603050405020304" pitchFamily="18" charset="0"/>
                <a:cs typeface="Times New Roman" panose="02020603050405020304" pitchFamily="18" charset="0"/>
              </a:rPr>
              <a:t> – </a:t>
            </a:r>
            <a:r>
              <a:rPr lang="ru-RU" dirty="0" err="1">
                <a:solidFill>
                  <a:schemeClr val="bg2">
                    <a:lumMod val="50000"/>
                  </a:schemeClr>
                </a:solidFill>
                <a:latin typeface="Times New Roman" panose="02020603050405020304" pitchFamily="18" charset="0"/>
                <a:cs typeface="Times New Roman" panose="02020603050405020304" pitchFamily="18" charset="0"/>
              </a:rPr>
              <a:t>түргэнник</a:t>
            </a:r>
            <a:r>
              <a:rPr lang="ru-RU" dirty="0">
                <a:solidFill>
                  <a:schemeClr val="bg2">
                    <a:lumMod val="50000"/>
                  </a:schemeClr>
                </a:solidFill>
                <a:latin typeface="Times New Roman" panose="02020603050405020304" pitchFamily="18" charset="0"/>
                <a:cs typeface="Times New Roman" panose="02020603050405020304" pitchFamily="18" charset="0"/>
              </a:rPr>
              <a:t>  </a:t>
            </a:r>
          </a:p>
          <a:p>
            <a:r>
              <a:rPr lang="ru-RU" dirty="0">
                <a:solidFill>
                  <a:schemeClr val="bg2">
                    <a:lumMod val="50000"/>
                  </a:schemeClr>
                </a:solidFill>
                <a:latin typeface="Times New Roman" panose="02020603050405020304" pitchFamily="18" charset="0"/>
                <a:cs typeface="Times New Roman" panose="02020603050405020304" pitchFamily="18" charset="0"/>
              </a:rPr>
              <a:t>Хара </a:t>
            </a:r>
            <a:r>
              <a:rPr lang="ru-RU" dirty="0" err="1">
                <a:solidFill>
                  <a:schemeClr val="bg2">
                    <a:lumMod val="50000"/>
                  </a:schemeClr>
                </a:solidFill>
                <a:latin typeface="Times New Roman" panose="02020603050405020304" pitchFamily="18" charset="0"/>
                <a:cs typeface="Times New Roman" panose="02020603050405020304" pitchFamily="18" charset="0"/>
              </a:rPr>
              <a:t>баранаагый</a:t>
            </a:r>
            <a:r>
              <a:rPr lang="ru-RU" dirty="0">
                <a:solidFill>
                  <a:schemeClr val="bg2">
                    <a:lumMod val="50000"/>
                  </a:schemeClr>
                </a:solidFill>
                <a:latin typeface="Times New Roman" panose="02020603050405020304" pitchFamily="18" charset="0"/>
                <a:cs typeface="Times New Roman" panose="02020603050405020304" pitchFamily="18" charset="0"/>
              </a:rPr>
              <a:t> – </a:t>
            </a:r>
            <a:r>
              <a:rPr lang="ru-RU" dirty="0" err="1">
                <a:solidFill>
                  <a:schemeClr val="bg2">
                    <a:lumMod val="50000"/>
                  </a:schemeClr>
                </a:solidFill>
                <a:latin typeface="Times New Roman" panose="02020603050405020304" pitchFamily="18" charset="0"/>
                <a:cs typeface="Times New Roman" panose="02020603050405020304" pitchFamily="18" charset="0"/>
              </a:rPr>
              <a:t>куһаҕа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хара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санаалаах</a:t>
            </a:r>
            <a:endParaRPr lang="ru-RU" dirty="0">
              <a:solidFill>
                <a:schemeClr val="bg2">
                  <a:lumMod val="50000"/>
                </a:schemeClr>
              </a:solidFill>
              <a:latin typeface="Times New Roman" panose="02020603050405020304" pitchFamily="18" charset="0"/>
              <a:cs typeface="Times New Roman" panose="02020603050405020304" pitchFamily="18" charset="0"/>
            </a:endParaRPr>
          </a:p>
          <a:p>
            <a:r>
              <a:rPr lang="ru-RU" dirty="0" err="1">
                <a:solidFill>
                  <a:schemeClr val="bg2">
                    <a:lumMod val="50000"/>
                  </a:schemeClr>
                </a:solidFill>
                <a:latin typeface="Times New Roman" panose="02020603050405020304" pitchFamily="18" charset="0"/>
                <a:cs typeface="Times New Roman" panose="02020603050405020304" pitchFamily="18" charset="0"/>
              </a:rPr>
              <a:t>Киҥкир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хара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тыа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бардар</a:t>
            </a:r>
            <a:r>
              <a:rPr lang="ru-RU" dirty="0">
                <a:solidFill>
                  <a:schemeClr val="bg2">
                    <a:lumMod val="50000"/>
                  </a:schemeClr>
                </a:solidFill>
                <a:latin typeface="Times New Roman" panose="02020603050405020304" pitchFamily="18" charset="0"/>
                <a:cs typeface="Times New Roman" panose="02020603050405020304" pitchFamily="18" charset="0"/>
              </a:rPr>
              <a:t> бара </a:t>
            </a:r>
            <a:r>
              <a:rPr lang="ru-RU" dirty="0" err="1">
                <a:solidFill>
                  <a:schemeClr val="bg2">
                    <a:lumMod val="50000"/>
                  </a:schemeClr>
                </a:solidFill>
                <a:latin typeface="Times New Roman" panose="02020603050405020304" pitchFamily="18" charset="0"/>
                <a:cs typeface="Times New Roman" panose="02020603050405020304" pitchFamily="18" charset="0"/>
              </a:rPr>
              <a:t>турар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киэҥ</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үрдүк</a:t>
            </a:r>
            <a:endParaRPr lang="ru-RU" dirty="0">
              <a:solidFill>
                <a:schemeClr val="bg2">
                  <a:lumMod val="50000"/>
                </a:schemeClr>
              </a:solidFill>
              <a:latin typeface="Times New Roman" panose="02020603050405020304" pitchFamily="18" charset="0"/>
              <a:cs typeface="Times New Roman" panose="02020603050405020304" pitchFamily="18" charset="0"/>
            </a:endParaRPr>
          </a:p>
          <a:p>
            <a:r>
              <a:rPr lang="ru-RU" dirty="0">
                <a:solidFill>
                  <a:schemeClr val="bg2">
                    <a:lumMod val="50000"/>
                  </a:schemeClr>
                </a:solidFill>
                <a:latin typeface="Times New Roman" panose="02020603050405020304" pitchFamily="18" charset="0"/>
                <a:cs typeface="Times New Roman" panose="02020603050405020304" pitchFamily="18" charset="0"/>
              </a:rPr>
              <a:t>Хара </a:t>
            </a:r>
            <a:r>
              <a:rPr lang="ru-RU" dirty="0" err="1">
                <a:solidFill>
                  <a:schemeClr val="bg2">
                    <a:lumMod val="50000"/>
                  </a:schemeClr>
                </a:solidFill>
                <a:latin typeface="Times New Roman" panose="02020603050405020304" pitchFamily="18" charset="0"/>
                <a:cs typeface="Times New Roman" panose="02020603050405020304" pitchFamily="18" charset="0"/>
              </a:rPr>
              <a:t>түөкүн</a:t>
            </a:r>
            <a:r>
              <a:rPr lang="ru-RU" dirty="0">
                <a:solidFill>
                  <a:schemeClr val="bg2">
                    <a:lumMod val="50000"/>
                  </a:schemeClr>
                </a:solidFill>
                <a:latin typeface="Times New Roman" panose="02020603050405020304" pitchFamily="18" charset="0"/>
                <a:cs typeface="Times New Roman" panose="02020603050405020304" pitchFamily="18" charset="0"/>
              </a:rPr>
              <a:t> - </a:t>
            </a:r>
            <a:r>
              <a:rPr lang="ru-RU" dirty="0" err="1">
                <a:solidFill>
                  <a:schemeClr val="bg2">
                    <a:lumMod val="50000"/>
                  </a:schemeClr>
                </a:solidFill>
                <a:latin typeface="Times New Roman" panose="02020603050405020304" pitchFamily="18" charset="0"/>
                <a:cs typeface="Times New Roman" panose="02020603050405020304" pitchFamily="18" charset="0"/>
              </a:rPr>
              <a:t>куһаҕа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хара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санаалаах</a:t>
            </a:r>
            <a:endParaRPr lang="ru-RU" dirty="0">
              <a:solidFill>
                <a:schemeClr val="bg2">
                  <a:lumMod val="50000"/>
                </a:schemeClr>
              </a:solidFill>
              <a:latin typeface="Times New Roman" panose="02020603050405020304" pitchFamily="18" charset="0"/>
              <a:cs typeface="Times New Roman" panose="02020603050405020304" pitchFamily="18" charset="0"/>
            </a:endParaRPr>
          </a:p>
          <a:p>
            <a:r>
              <a:rPr lang="ru-RU" dirty="0">
                <a:solidFill>
                  <a:schemeClr val="bg2">
                    <a:lumMod val="50000"/>
                  </a:schemeClr>
                </a:solidFill>
                <a:latin typeface="Times New Roman" panose="02020603050405020304" pitchFamily="18" charset="0"/>
                <a:cs typeface="Times New Roman" panose="02020603050405020304" pitchFamily="18" charset="0"/>
              </a:rPr>
              <a:t>Хара </a:t>
            </a:r>
            <a:r>
              <a:rPr lang="ru-RU" dirty="0" err="1">
                <a:solidFill>
                  <a:schemeClr val="bg2">
                    <a:lumMod val="50000"/>
                  </a:schemeClr>
                </a:solidFill>
                <a:latin typeface="Times New Roman" panose="02020603050405020304" pitchFamily="18" charset="0"/>
                <a:cs typeface="Times New Roman" panose="02020603050405020304" pitchFamily="18" charset="0"/>
              </a:rPr>
              <a:t>маҥаас</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суордар</a:t>
            </a:r>
            <a:r>
              <a:rPr lang="ru-RU" dirty="0">
                <a:solidFill>
                  <a:schemeClr val="bg2">
                    <a:lumMod val="50000"/>
                  </a:schemeClr>
                </a:solidFill>
                <a:latin typeface="Times New Roman" panose="02020603050405020304" pitchFamily="18" charset="0"/>
                <a:cs typeface="Times New Roman" panose="02020603050405020304" pitchFamily="18" charset="0"/>
              </a:rPr>
              <a:t> - </a:t>
            </a:r>
            <a:r>
              <a:rPr lang="ru-RU" dirty="0" err="1">
                <a:solidFill>
                  <a:schemeClr val="bg2">
                    <a:lumMod val="50000"/>
                  </a:schemeClr>
                </a:solidFill>
                <a:latin typeface="Times New Roman" panose="02020603050405020304" pitchFamily="18" charset="0"/>
                <a:cs typeface="Times New Roman" panose="02020603050405020304" pitchFamily="18" charset="0"/>
              </a:rPr>
              <a:t>бэйэтин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дьүһүнүттэн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тутулуга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суох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сирэйэ</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олоччу</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эбэтэр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муннуттан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сүүһүгэр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диэри</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маҥаннаах</a:t>
            </a:r>
            <a:r>
              <a:rPr lang="ru-RU" dirty="0">
                <a:solidFill>
                  <a:schemeClr val="bg2">
                    <a:lumMod val="50000"/>
                  </a:schemeClr>
                </a:solidFill>
                <a:latin typeface="Times New Roman" panose="02020603050405020304" pitchFamily="18" charset="0"/>
                <a:cs typeface="Times New Roman" panose="02020603050405020304" pitchFamily="18" charset="0"/>
              </a:rPr>
              <a:t> </a:t>
            </a:r>
          </a:p>
          <a:p>
            <a:r>
              <a:rPr lang="ru-RU" dirty="0">
                <a:solidFill>
                  <a:schemeClr val="bg2">
                    <a:lumMod val="50000"/>
                  </a:schemeClr>
                </a:solidFill>
                <a:latin typeface="Times New Roman" panose="02020603050405020304" pitchFamily="18" charset="0"/>
                <a:cs typeface="Times New Roman" panose="02020603050405020304" pitchFamily="18" charset="0"/>
              </a:rPr>
              <a:t>Хара </a:t>
            </a:r>
            <a:r>
              <a:rPr lang="ru-RU" dirty="0" err="1">
                <a:solidFill>
                  <a:schemeClr val="bg2">
                    <a:lumMod val="50000"/>
                  </a:schemeClr>
                </a:solidFill>
                <a:latin typeface="Times New Roman" panose="02020603050405020304" pitchFamily="18" charset="0"/>
                <a:cs typeface="Times New Roman" panose="02020603050405020304" pitchFamily="18" charset="0"/>
              </a:rPr>
              <a:t>дабыдалын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иһигэр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талахачыппыта</a:t>
            </a:r>
            <a:r>
              <a:rPr lang="ru-RU" dirty="0">
                <a:solidFill>
                  <a:schemeClr val="bg2">
                    <a:lumMod val="50000"/>
                  </a:schemeClr>
                </a:solidFill>
                <a:latin typeface="Times New Roman" panose="02020603050405020304" pitchFamily="18" charset="0"/>
                <a:cs typeface="Times New Roman" panose="02020603050405020304" pitchFamily="18" charset="0"/>
              </a:rPr>
              <a:t> - </a:t>
            </a:r>
            <a:r>
              <a:rPr lang="ru-RU" dirty="0" err="1">
                <a:solidFill>
                  <a:schemeClr val="bg2">
                    <a:lumMod val="50000"/>
                  </a:schemeClr>
                </a:solidFill>
                <a:latin typeface="Times New Roman" panose="02020603050405020304" pitchFamily="18" charset="0"/>
                <a:cs typeface="Times New Roman" panose="02020603050405020304" pitchFamily="18" charset="0"/>
              </a:rPr>
              <a:t>иһиттэн</a:t>
            </a:r>
            <a:endParaRPr lang="ru-RU" dirty="0">
              <a:solidFill>
                <a:schemeClr val="bg2">
                  <a:lumMod val="50000"/>
                </a:schemeClr>
              </a:solidFill>
              <a:latin typeface="Times New Roman" panose="02020603050405020304" pitchFamily="18" charset="0"/>
              <a:cs typeface="Times New Roman" panose="02020603050405020304" pitchFamily="18" charset="0"/>
            </a:endParaRPr>
          </a:p>
          <a:p>
            <a:r>
              <a:rPr lang="ru-RU" dirty="0">
                <a:solidFill>
                  <a:schemeClr val="bg2">
                    <a:lumMod val="50000"/>
                  </a:schemeClr>
                </a:solidFill>
                <a:latin typeface="Times New Roman" panose="02020603050405020304" pitchFamily="18" charset="0"/>
                <a:cs typeface="Times New Roman" panose="02020603050405020304" pitchFamily="18" charset="0"/>
              </a:rPr>
              <a:t>Хара </a:t>
            </a:r>
            <a:r>
              <a:rPr lang="ru-RU" dirty="0" err="1">
                <a:solidFill>
                  <a:schemeClr val="bg2">
                    <a:lumMod val="50000"/>
                  </a:schemeClr>
                </a:solidFill>
                <a:latin typeface="Times New Roman" panose="02020603050405020304" pitchFamily="18" charset="0"/>
                <a:cs typeface="Times New Roman" panose="02020603050405020304" pitchFamily="18" charset="0"/>
              </a:rPr>
              <a:t>хааннар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сындыыласпыттар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элбэх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өлүүлээх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сүтүүлээх</a:t>
            </a:r>
            <a:endParaRPr lang="ru-RU" dirty="0">
              <a:solidFill>
                <a:schemeClr val="bg2">
                  <a:lumMod val="50000"/>
                </a:schemeClr>
              </a:solidFill>
              <a:latin typeface="Times New Roman" panose="02020603050405020304" pitchFamily="18" charset="0"/>
              <a:cs typeface="Times New Roman" panose="02020603050405020304" pitchFamily="18" charset="0"/>
            </a:endParaRPr>
          </a:p>
          <a:p>
            <a:r>
              <a:rPr lang="ru-RU" dirty="0" err="1">
                <a:solidFill>
                  <a:schemeClr val="bg2">
                    <a:lumMod val="50000"/>
                  </a:schemeClr>
                </a:solidFill>
                <a:latin typeface="Times New Roman" panose="02020603050405020304" pitchFamily="18" charset="0"/>
                <a:cs typeface="Times New Roman" panose="02020603050405020304" pitchFamily="18" charset="0"/>
              </a:rPr>
              <a:t>Уҥуоргу</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дьоргул</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хара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тыа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үрдүк</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халыҥ</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тыа</a:t>
            </a:r>
            <a:endParaRPr lang="ru-RU" dirty="0">
              <a:solidFill>
                <a:schemeClr val="bg2">
                  <a:lumMod val="50000"/>
                </a:schemeClr>
              </a:solidFill>
              <a:latin typeface="Times New Roman" panose="02020603050405020304" pitchFamily="18" charset="0"/>
              <a:cs typeface="Times New Roman" panose="02020603050405020304" pitchFamily="18" charset="0"/>
            </a:endParaRPr>
          </a:p>
          <a:p>
            <a:r>
              <a:rPr lang="ru-RU" dirty="0" err="1">
                <a:solidFill>
                  <a:schemeClr val="bg2">
                    <a:lumMod val="50000"/>
                  </a:schemeClr>
                </a:solidFill>
                <a:latin typeface="Times New Roman" panose="02020603050405020304" pitchFamily="18" charset="0"/>
                <a:cs typeface="Times New Roman" panose="02020603050405020304" pitchFamily="18" charset="0"/>
              </a:rPr>
              <a:t>Үс</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күдэн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хара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күлүккэ-сайын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уһун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куйаас</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кэмигэр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саҕах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халлаан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буруолаах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курдук</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буолан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тунаарыйан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көстүүтэ</a:t>
            </a:r>
            <a:endParaRPr lang="ru-RU" dirty="0">
              <a:solidFill>
                <a:schemeClr val="bg2">
                  <a:lumMod val="50000"/>
                </a:schemeClr>
              </a:solidFill>
              <a:latin typeface="Times New Roman" panose="02020603050405020304" pitchFamily="18" charset="0"/>
              <a:cs typeface="Times New Roman" panose="02020603050405020304" pitchFamily="18" charset="0"/>
            </a:endParaRPr>
          </a:p>
          <a:p>
            <a:r>
              <a:rPr lang="ru-RU" dirty="0" err="1">
                <a:solidFill>
                  <a:schemeClr val="bg2">
                    <a:lumMod val="50000"/>
                  </a:schemeClr>
                </a:solidFill>
                <a:latin typeface="Times New Roman" panose="02020603050405020304" pitchFamily="18" charset="0"/>
                <a:cs typeface="Times New Roman" panose="02020603050405020304" pitchFamily="18" charset="0"/>
              </a:rPr>
              <a:t>Үктэл</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хара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буорданыгым</a:t>
            </a:r>
            <a:r>
              <a:rPr lang="ru-RU" dirty="0">
                <a:solidFill>
                  <a:schemeClr val="bg2">
                    <a:lumMod val="50000"/>
                  </a:schemeClr>
                </a:solidFill>
                <a:latin typeface="Times New Roman" panose="02020603050405020304" pitchFamily="18" charset="0"/>
                <a:cs typeface="Times New Roman" panose="02020603050405020304" pitchFamily="18" charset="0"/>
              </a:rPr>
              <a:t>- туохха </a:t>
            </a:r>
            <a:r>
              <a:rPr lang="ru-RU" dirty="0" err="1">
                <a:solidFill>
                  <a:schemeClr val="bg2">
                    <a:lumMod val="50000"/>
                  </a:schemeClr>
                </a:solidFill>
                <a:latin typeface="Times New Roman" panose="02020603050405020304" pitchFamily="18" charset="0"/>
                <a:cs typeface="Times New Roman" panose="02020603050405020304" pitchFamily="18" charset="0"/>
              </a:rPr>
              <a:t>эмэ</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өрө</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тахсарга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дабайарга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ыттарга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аналлаах</a:t>
            </a:r>
            <a:endParaRPr lang="ru-RU" dirty="0">
              <a:solidFill>
                <a:schemeClr val="bg2">
                  <a:lumMod val="50000"/>
                </a:schemeClr>
              </a:solidFill>
              <a:latin typeface="Times New Roman" panose="02020603050405020304" pitchFamily="18" charset="0"/>
              <a:cs typeface="Times New Roman" panose="02020603050405020304" pitchFamily="18" charset="0"/>
            </a:endParaRPr>
          </a:p>
          <a:p>
            <a:r>
              <a:rPr lang="ru-RU" dirty="0">
                <a:solidFill>
                  <a:schemeClr val="bg2">
                    <a:lumMod val="50000"/>
                  </a:schemeClr>
                </a:solidFill>
                <a:latin typeface="Times New Roman" panose="02020603050405020304" pitchFamily="18" charset="0"/>
                <a:cs typeface="Times New Roman" panose="02020603050405020304" pitchFamily="18" charset="0"/>
              </a:rPr>
              <a:t>Хап-</a:t>
            </a:r>
            <a:r>
              <a:rPr lang="ru-RU" dirty="0" err="1">
                <a:solidFill>
                  <a:schemeClr val="bg2">
                    <a:lumMod val="50000"/>
                  </a:schemeClr>
                </a:solidFill>
                <a:latin typeface="Times New Roman" panose="02020603050405020304" pitchFamily="18" charset="0"/>
                <a:cs typeface="Times New Roman" panose="02020603050405020304" pitchFamily="18" charset="0"/>
              </a:rPr>
              <a:t>хара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дьүһүннээх</a:t>
            </a:r>
            <a:r>
              <a:rPr lang="ru-RU" dirty="0">
                <a:solidFill>
                  <a:schemeClr val="bg2">
                    <a:lumMod val="50000"/>
                  </a:schemeClr>
                </a:solidFill>
                <a:latin typeface="Times New Roman" panose="02020603050405020304" pitchFamily="18" charset="0"/>
                <a:cs typeface="Times New Roman" panose="02020603050405020304" pitchFamily="18" charset="0"/>
              </a:rPr>
              <a:t>  - </a:t>
            </a:r>
            <a:r>
              <a:rPr lang="ru-RU" dirty="0" err="1">
                <a:solidFill>
                  <a:schemeClr val="bg2">
                    <a:lumMod val="50000"/>
                  </a:schemeClr>
                </a:solidFill>
                <a:latin typeface="Times New Roman" panose="02020603050405020304" pitchFamily="18" charset="0"/>
                <a:cs typeface="Times New Roman" panose="02020603050405020304" pitchFamily="18" charset="0"/>
              </a:rPr>
              <a:t>күүһүрдэр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бэлиэ</a:t>
            </a:r>
            <a:endParaRPr lang="ru-RU" dirty="0">
              <a:solidFill>
                <a:schemeClr val="bg2">
                  <a:lumMod val="50000"/>
                </a:schemeClr>
              </a:solidFill>
              <a:latin typeface="Times New Roman" panose="02020603050405020304" pitchFamily="18" charset="0"/>
              <a:cs typeface="Times New Roman" panose="02020603050405020304" pitchFamily="18" charset="0"/>
            </a:endParaRPr>
          </a:p>
          <a:p>
            <a:r>
              <a:rPr lang="ru-RU" b="1" dirty="0">
                <a:solidFill>
                  <a:schemeClr val="bg2">
                    <a:lumMod val="50000"/>
                  </a:schemeClr>
                </a:solidFill>
                <a:latin typeface="Times New Roman" panose="02020603050405020304" pitchFamily="18" charset="0"/>
                <a:cs typeface="Times New Roman" panose="02020603050405020304" pitchFamily="18" charset="0"/>
              </a:rPr>
              <a:t>Ордук </a:t>
            </a:r>
            <a:r>
              <a:rPr lang="ru-RU" b="1" dirty="0" err="1">
                <a:solidFill>
                  <a:schemeClr val="bg2">
                    <a:lumMod val="50000"/>
                  </a:schemeClr>
                </a:solidFill>
                <a:latin typeface="Times New Roman" panose="02020603050405020304" pitchFamily="18" charset="0"/>
                <a:cs typeface="Times New Roman" panose="02020603050405020304" pitchFamily="18" charset="0"/>
              </a:rPr>
              <a:t>Айылҕаны</a:t>
            </a:r>
            <a:r>
              <a:rPr lang="ru-RU" b="1" dirty="0">
                <a:solidFill>
                  <a:schemeClr val="bg2">
                    <a:lumMod val="50000"/>
                  </a:schemeClr>
                </a:solidFill>
                <a:latin typeface="Times New Roman" panose="02020603050405020304" pitchFamily="18" charset="0"/>
                <a:cs typeface="Times New Roman" panose="02020603050405020304" pitchFamily="18" charset="0"/>
              </a:rPr>
              <a:t> </a:t>
            </a:r>
            <a:r>
              <a:rPr lang="ru-RU" b="1" dirty="0" err="1">
                <a:solidFill>
                  <a:schemeClr val="bg2">
                    <a:lumMod val="50000"/>
                  </a:schemeClr>
                </a:solidFill>
                <a:latin typeface="Times New Roman" panose="02020603050405020304" pitchFamily="18" charset="0"/>
                <a:cs typeface="Times New Roman" panose="02020603050405020304" pitchFamily="18" charset="0"/>
              </a:rPr>
              <a:t>ойуулааһыҥҥа</a:t>
            </a:r>
            <a:r>
              <a:rPr lang="ru-RU" b="1" dirty="0">
                <a:solidFill>
                  <a:schemeClr val="bg2">
                    <a:lumMod val="50000"/>
                  </a:schemeClr>
                </a:solidFill>
                <a:latin typeface="Times New Roman" panose="02020603050405020304" pitchFamily="18" charset="0"/>
                <a:cs typeface="Times New Roman" panose="02020603050405020304" pitchFamily="18" charset="0"/>
              </a:rPr>
              <a:t> </a:t>
            </a:r>
            <a:r>
              <a:rPr lang="ru-RU" b="1" dirty="0" err="1" smtClean="0">
                <a:solidFill>
                  <a:schemeClr val="bg2">
                    <a:lumMod val="50000"/>
                  </a:schemeClr>
                </a:solidFill>
                <a:latin typeface="Times New Roman" panose="02020603050405020304" pitchFamily="18" charset="0"/>
                <a:cs typeface="Times New Roman" panose="02020603050405020304" pitchFamily="18" charset="0"/>
              </a:rPr>
              <a:t>тутталлар</a:t>
            </a:r>
            <a:r>
              <a:rPr lang="ru-RU" b="1" dirty="0" smtClean="0">
                <a:solidFill>
                  <a:schemeClr val="bg2">
                    <a:lumMod val="50000"/>
                  </a:schemeClr>
                </a:solidFill>
                <a:latin typeface="Times New Roman" panose="02020603050405020304" pitchFamily="18" charset="0"/>
                <a:cs typeface="Times New Roman" panose="02020603050405020304" pitchFamily="18" charset="0"/>
              </a:rPr>
              <a:t> </a:t>
            </a:r>
            <a:r>
              <a:rPr lang="ru-RU" b="1" dirty="0" err="1">
                <a:solidFill>
                  <a:schemeClr val="bg2">
                    <a:lumMod val="50000"/>
                  </a:schemeClr>
                </a:solidFill>
                <a:latin typeface="Times New Roman" panose="02020603050405020304" pitchFamily="18" charset="0"/>
                <a:cs typeface="Times New Roman" panose="02020603050405020304" pitchFamily="18" charset="0"/>
              </a:rPr>
              <a:t>диэн</a:t>
            </a:r>
            <a:r>
              <a:rPr lang="ru-RU" b="1" dirty="0">
                <a:solidFill>
                  <a:schemeClr val="bg2">
                    <a:lumMod val="50000"/>
                  </a:schemeClr>
                </a:solidFill>
                <a:latin typeface="Times New Roman" panose="02020603050405020304" pitchFamily="18" charset="0"/>
                <a:cs typeface="Times New Roman" panose="02020603050405020304" pitchFamily="18" charset="0"/>
              </a:rPr>
              <a:t> </a:t>
            </a:r>
            <a:r>
              <a:rPr lang="ru-RU" b="1" dirty="0" err="1">
                <a:solidFill>
                  <a:schemeClr val="bg2">
                    <a:lumMod val="50000"/>
                  </a:schemeClr>
                </a:solidFill>
                <a:latin typeface="Times New Roman" panose="02020603050405020304" pitchFamily="18" charset="0"/>
                <a:cs typeface="Times New Roman" panose="02020603050405020304" pitchFamily="18" charset="0"/>
              </a:rPr>
              <a:t>бэлиэтээтибит</a:t>
            </a:r>
            <a:r>
              <a:rPr lang="ru-RU" b="1" dirty="0">
                <a:solidFill>
                  <a:schemeClr val="bg2">
                    <a:lumMod val="50000"/>
                  </a:schemeClr>
                </a:solidFill>
                <a:latin typeface="Times New Roman" panose="02020603050405020304" pitchFamily="18" charset="0"/>
                <a:cs typeface="Times New Roman" panose="02020603050405020304" pitchFamily="18" charset="0"/>
              </a:rPr>
              <a:t>.</a:t>
            </a:r>
          </a:p>
          <a:p>
            <a:endParaRPr lang="ru-RU" dirty="0">
              <a:solidFill>
                <a:schemeClr val="bg2">
                  <a:lumMod val="50000"/>
                </a:schemeClr>
              </a:solidFill>
            </a:endParaRPr>
          </a:p>
          <a:p>
            <a:endParaRPr lang="ru-RU" dirty="0"/>
          </a:p>
        </p:txBody>
      </p:sp>
      <p:sp>
        <p:nvSpPr>
          <p:cNvPr id="4" name="Ромб 3"/>
          <p:cNvSpPr/>
          <p:nvPr/>
        </p:nvSpPr>
        <p:spPr>
          <a:xfrm>
            <a:off x="9962606" y="4860777"/>
            <a:ext cx="1680753" cy="1574857"/>
          </a:xfrm>
          <a:prstGeom prst="diamon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2161200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sah-RU" b="1" dirty="0" smtClean="0">
                <a:latin typeface="Times New Roman" panose="02020603050405020304" pitchFamily="18" charset="0"/>
                <a:cs typeface="Times New Roman" panose="02020603050405020304" pitchFamily="18" charset="0"/>
              </a:rPr>
              <a:t>Маҥан өҥ суолтата</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lvl="0" indent="0" defTabSz="3507730">
              <a:lnSpc>
                <a:spcPct val="100000"/>
              </a:lnSpc>
              <a:spcBef>
                <a:spcPts val="0"/>
              </a:spcBef>
              <a:buNone/>
            </a:pPr>
            <a:r>
              <a:rPr lang="ru-RU" sz="2400" dirty="0">
                <a:solidFill>
                  <a:schemeClr val="bg2">
                    <a:lumMod val="50000"/>
                  </a:schemeClr>
                </a:solidFill>
                <a:latin typeface="Times New Roman" panose="02020603050405020304" pitchFamily="18" charset="0"/>
                <a:cs typeface="Times New Roman" panose="02020603050405020304" pitchFamily="18" charset="0"/>
              </a:rPr>
              <a:t>Маҥан </a:t>
            </a:r>
            <a:r>
              <a:rPr lang="ru-RU" sz="2400" dirty="0" err="1">
                <a:solidFill>
                  <a:schemeClr val="bg2">
                    <a:lumMod val="50000"/>
                  </a:schemeClr>
                </a:solidFill>
                <a:latin typeface="Times New Roman" panose="02020603050405020304" pitchFamily="18" charset="0"/>
                <a:cs typeface="Times New Roman" panose="02020603050405020304" pitchFamily="18" charset="0"/>
              </a:rPr>
              <a:t>өҥ</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араастаах</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эбит</a:t>
            </a:r>
            <a:r>
              <a:rPr lang="ru-RU" sz="2400" dirty="0">
                <a:solidFill>
                  <a:schemeClr val="bg2">
                    <a:lumMod val="50000"/>
                  </a:schemeClr>
                </a:solidFill>
                <a:latin typeface="Times New Roman" panose="02020603050405020304" pitchFamily="18" charset="0"/>
                <a:cs typeface="Times New Roman" panose="02020603050405020304" pitchFamily="18" charset="0"/>
              </a:rPr>
              <a:t>.</a:t>
            </a:r>
          </a:p>
          <a:p>
            <a:pPr marL="0" lvl="0" indent="0" defTabSz="3507730">
              <a:lnSpc>
                <a:spcPct val="100000"/>
              </a:lnSpc>
              <a:spcBef>
                <a:spcPts val="0"/>
              </a:spcBef>
              <a:buNone/>
            </a:pPr>
            <a:r>
              <a:rPr lang="ru-RU" sz="2400" dirty="0" err="1">
                <a:solidFill>
                  <a:schemeClr val="bg2">
                    <a:lumMod val="50000"/>
                  </a:schemeClr>
                </a:solidFill>
                <a:latin typeface="Times New Roman" panose="02020603050405020304" pitchFamily="18" charset="0"/>
                <a:cs typeface="Times New Roman" panose="02020603050405020304" pitchFamily="18" charset="0"/>
              </a:rPr>
              <a:t>Холбороҥ</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маҥан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туус</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хаар</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маҥан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кылбаа</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маҥан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p>
          <a:p>
            <a:pPr marL="0" lvl="0" indent="0" defTabSz="3507730">
              <a:lnSpc>
                <a:spcPct val="100000"/>
              </a:lnSpc>
              <a:spcBef>
                <a:spcPts val="0"/>
              </a:spcBef>
              <a:buNone/>
            </a:pPr>
            <a:r>
              <a:rPr lang="ru-RU" sz="2400" dirty="0" err="1">
                <a:solidFill>
                  <a:schemeClr val="bg2">
                    <a:lumMod val="50000"/>
                  </a:schemeClr>
                </a:solidFill>
                <a:latin typeface="Times New Roman" panose="02020603050405020304" pitchFamily="18" charset="0"/>
                <a:cs typeface="Times New Roman" panose="02020603050405020304" pitchFamily="18" charset="0"/>
              </a:rPr>
              <a:t>Үрдүк</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маҥан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халлаан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диэкиттэн-норуот</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айымньытыгар</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күнү</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хоһуйар</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уларыйбат</a:t>
            </a:r>
            <a:r>
              <a:rPr lang="ru-RU" sz="2400" dirty="0">
                <a:solidFill>
                  <a:schemeClr val="bg2">
                    <a:lumMod val="50000"/>
                  </a:schemeClr>
                </a:solidFill>
                <a:latin typeface="Times New Roman" panose="02020603050405020304" pitchFamily="18" charset="0"/>
                <a:cs typeface="Times New Roman" panose="02020603050405020304" pitchFamily="18" charset="0"/>
              </a:rPr>
              <a:t> формула –эпитет.</a:t>
            </a:r>
          </a:p>
          <a:p>
            <a:pPr marL="0" lvl="0" indent="0" defTabSz="3507730">
              <a:lnSpc>
                <a:spcPct val="100000"/>
              </a:lnSpc>
              <a:spcBef>
                <a:spcPts val="0"/>
              </a:spcBef>
              <a:buNone/>
            </a:pPr>
            <a:r>
              <a:rPr lang="ru-RU" sz="2400" dirty="0" err="1">
                <a:solidFill>
                  <a:schemeClr val="bg2">
                    <a:lumMod val="50000"/>
                  </a:schemeClr>
                </a:solidFill>
                <a:latin typeface="Times New Roman" panose="02020603050405020304" pitchFamily="18" charset="0"/>
                <a:cs typeface="Times New Roman" panose="02020603050405020304" pitchFamily="18" charset="0"/>
              </a:rPr>
              <a:t>Араҕас</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маҥан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халлааным</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илгэлээх</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маҕан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халлааным</a:t>
            </a:r>
            <a:endParaRPr lang="ru-RU" sz="2400" dirty="0">
              <a:solidFill>
                <a:schemeClr val="bg2">
                  <a:lumMod val="50000"/>
                </a:schemeClr>
              </a:solidFill>
              <a:latin typeface="Times New Roman" panose="02020603050405020304" pitchFamily="18" charset="0"/>
              <a:cs typeface="Times New Roman" panose="02020603050405020304" pitchFamily="18" charset="0"/>
            </a:endParaRPr>
          </a:p>
          <a:p>
            <a:pPr marL="0" lvl="0" indent="0" defTabSz="3507730">
              <a:lnSpc>
                <a:spcPct val="100000"/>
              </a:lnSpc>
              <a:spcBef>
                <a:spcPts val="0"/>
              </a:spcBef>
              <a:buNone/>
            </a:pPr>
            <a:r>
              <a:rPr lang="ru-RU" sz="2400" dirty="0" err="1">
                <a:solidFill>
                  <a:schemeClr val="bg2">
                    <a:lumMod val="50000"/>
                  </a:schemeClr>
                </a:solidFill>
                <a:latin typeface="Times New Roman" panose="02020603050405020304" pitchFamily="18" charset="0"/>
                <a:cs typeface="Times New Roman" panose="02020603050405020304" pitchFamily="18" charset="0"/>
              </a:rPr>
              <a:t>Үлүскэннээх</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маҥан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халлаан</a:t>
            </a:r>
            <a:r>
              <a:rPr lang="ru-RU" sz="2400" dirty="0">
                <a:solidFill>
                  <a:schemeClr val="bg2">
                    <a:lumMod val="50000"/>
                  </a:schemeClr>
                </a:solidFill>
                <a:latin typeface="Times New Roman" panose="02020603050405020304" pitchFamily="18" charset="0"/>
                <a:cs typeface="Times New Roman" panose="02020603050405020304" pitchFamily="18" charset="0"/>
              </a:rPr>
              <a:t> –(обильный, </a:t>
            </a:r>
            <a:r>
              <a:rPr lang="ru-RU" sz="2400" dirty="0" err="1">
                <a:solidFill>
                  <a:schemeClr val="bg2">
                    <a:lumMod val="50000"/>
                  </a:schemeClr>
                </a:solidFill>
                <a:latin typeface="Times New Roman" panose="02020603050405020304" pitchFamily="18" charset="0"/>
                <a:cs typeface="Times New Roman" panose="02020603050405020304" pitchFamily="18" charset="0"/>
              </a:rPr>
              <a:t>болшой</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хойуу</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маҥан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халлаан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p>
          <a:p>
            <a:pPr marL="0" lvl="0" indent="0" defTabSz="3507730">
              <a:lnSpc>
                <a:spcPct val="100000"/>
              </a:lnSpc>
              <a:spcBef>
                <a:spcPts val="0"/>
              </a:spcBef>
              <a:buNone/>
            </a:pPr>
            <a:r>
              <a:rPr lang="ru-RU" sz="2400" dirty="0" err="1">
                <a:solidFill>
                  <a:schemeClr val="bg2">
                    <a:lumMod val="50000"/>
                  </a:schemeClr>
                </a:solidFill>
                <a:latin typeface="Times New Roman" panose="02020603050405020304" pitchFamily="18" charset="0"/>
                <a:cs typeface="Times New Roman" panose="02020603050405020304" pitchFamily="18" charset="0"/>
              </a:rPr>
              <a:t>Толуу</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маҥан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халлааным</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улахан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астык</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көрүҥнээх</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көстүүлээх</a:t>
            </a:r>
            <a:endParaRPr lang="ru-RU" sz="2400" dirty="0">
              <a:solidFill>
                <a:schemeClr val="bg2">
                  <a:lumMod val="50000"/>
                </a:schemeClr>
              </a:solidFill>
              <a:latin typeface="Times New Roman" panose="02020603050405020304" pitchFamily="18" charset="0"/>
              <a:cs typeface="Times New Roman" panose="02020603050405020304" pitchFamily="18" charset="0"/>
            </a:endParaRPr>
          </a:p>
          <a:p>
            <a:pPr lvl="0"/>
            <a:r>
              <a:rPr lang="ru-RU" sz="2400" b="1" dirty="0">
                <a:solidFill>
                  <a:schemeClr val="bg2">
                    <a:lumMod val="50000"/>
                  </a:schemeClr>
                </a:solidFill>
                <a:latin typeface="Times New Roman" panose="02020603050405020304" pitchFamily="18" charset="0"/>
                <a:cs typeface="Times New Roman" panose="02020603050405020304" pitchFamily="18" charset="0"/>
              </a:rPr>
              <a:t>Үрүҥ </a:t>
            </a:r>
            <a:r>
              <a:rPr lang="ru-RU" sz="2400" b="1" dirty="0" err="1">
                <a:solidFill>
                  <a:schemeClr val="bg2">
                    <a:lumMod val="50000"/>
                  </a:schemeClr>
                </a:solidFill>
                <a:latin typeface="Times New Roman" panose="02020603050405020304" pitchFamily="18" charset="0"/>
                <a:cs typeface="Times New Roman" panose="02020603050405020304" pitchFamily="18" charset="0"/>
              </a:rPr>
              <a:t>дьүһүннээх</a:t>
            </a:r>
            <a:r>
              <a:rPr lang="ru-RU" sz="2400" b="1" dirty="0">
                <a:solidFill>
                  <a:schemeClr val="bg2">
                    <a:lumMod val="50000"/>
                  </a:schemeClr>
                </a:solidFill>
                <a:latin typeface="Times New Roman" panose="02020603050405020304" pitchFamily="18" charset="0"/>
                <a:cs typeface="Times New Roman" panose="02020603050405020304" pitchFamily="18" charset="0"/>
              </a:rPr>
              <a:t>, </a:t>
            </a:r>
            <a:r>
              <a:rPr lang="ru-RU" sz="2400" b="1" dirty="0" err="1">
                <a:solidFill>
                  <a:schemeClr val="bg2">
                    <a:lumMod val="50000"/>
                  </a:schemeClr>
                </a:solidFill>
                <a:latin typeface="Times New Roman" panose="02020603050405020304" pitchFamily="18" charset="0"/>
                <a:cs typeface="Times New Roman" panose="02020603050405020304" pitchFamily="18" charset="0"/>
              </a:rPr>
              <a:t>хаар</a:t>
            </a:r>
            <a:r>
              <a:rPr lang="ru-RU" sz="2400" b="1" dirty="0">
                <a:solidFill>
                  <a:schemeClr val="bg2">
                    <a:lumMod val="50000"/>
                  </a:schemeClr>
                </a:solidFill>
                <a:latin typeface="Times New Roman" panose="02020603050405020304" pitchFamily="18" charset="0"/>
                <a:cs typeface="Times New Roman" panose="02020603050405020304" pitchFamily="18" charset="0"/>
              </a:rPr>
              <a:t> </a:t>
            </a:r>
            <a:r>
              <a:rPr lang="ru-RU" sz="2400" b="1" dirty="0" err="1">
                <a:solidFill>
                  <a:schemeClr val="bg2">
                    <a:lumMod val="50000"/>
                  </a:schemeClr>
                </a:solidFill>
                <a:latin typeface="Times New Roman" panose="02020603050405020304" pitchFamily="18" charset="0"/>
                <a:cs typeface="Times New Roman" panose="02020603050405020304" pitchFamily="18" charset="0"/>
              </a:rPr>
              <a:t>өҥө</a:t>
            </a:r>
            <a:r>
              <a:rPr lang="ru-RU" sz="2400" b="1" dirty="0">
                <a:solidFill>
                  <a:schemeClr val="bg2">
                    <a:lumMod val="50000"/>
                  </a:schemeClr>
                </a:solidFill>
                <a:latin typeface="Times New Roman" panose="02020603050405020304" pitchFamily="18" charset="0"/>
                <a:cs typeface="Times New Roman" panose="02020603050405020304" pitchFamily="18" charset="0"/>
              </a:rPr>
              <a:t> </a:t>
            </a:r>
            <a:r>
              <a:rPr lang="ru-RU" sz="2400" b="1" dirty="0" err="1" smtClean="0">
                <a:solidFill>
                  <a:schemeClr val="bg2">
                    <a:lumMod val="50000"/>
                  </a:schemeClr>
                </a:solidFill>
                <a:latin typeface="Times New Roman" panose="02020603050405020304" pitchFamily="18" charset="0"/>
                <a:cs typeface="Times New Roman" panose="02020603050405020304" pitchFamily="18" charset="0"/>
              </a:rPr>
              <a:t>өҥнөөх</a:t>
            </a:r>
            <a:r>
              <a:rPr lang="ru-RU" sz="2400" b="1" dirty="0">
                <a:solidFill>
                  <a:schemeClr val="bg2">
                    <a:lumMod val="50000"/>
                  </a:schemeClr>
                </a:solidFill>
                <a:latin typeface="Times New Roman" panose="02020603050405020304" pitchFamily="18" charset="0"/>
                <a:cs typeface="Times New Roman" panose="02020603050405020304" pitchFamily="18" charset="0"/>
              </a:rPr>
              <a:t>. </a:t>
            </a:r>
            <a:r>
              <a:rPr lang="ru-RU" sz="2400" b="1" dirty="0" err="1">
                <a:solidFill>
                  <a:schemeClr val="bg2">
                    <a:lumMod val="50000"/>
                  </a:schemeClr>
                </a:solidFill>
                <a:latin typeface="Times New Roman" panose="02020603050405020304" pitchFamily="18" charset="0"/>
                <a:cs typeface="Times New Roman" panose="02020603050405020304" pitchFamily="18" charset="0"/>
              </a:rPr>
              <a:t>Маҥан</a:t>
            </a:r>
            <a:r>
              <a:rPr lang="ru-RU" sz="2400" b="1" dirty="0">
                <a:solidFill>
                  <a:schemeClr val="bg2">
                    <a:lumMod val="50000"/>
                  </a:schemeClr>
                </a:solidFill>
                <a:latin typeface="Times New Roman" panose="02020603050405020304" pitchFamily="18" charset="0"/>
                <a:cs typeface="Times New Roman" panose="02020603050405020304" pitchFamily="18" charset="0"/>
              </a:rPr>
              <a:t> </a:t>
            </a:r>
            <a:r>
              <a:rPr lang="ru-RU" sz="2400" b="1" dirty="0" err="1">
                <a:solidFill>
                  <a:schemeClr val="bg2">
                    <a:lumMod val="50000"/>
                  </a:schemeClr>
                </a:solidFill>
                <a:latin typeface="Times New Roman" panose="02020603050405020304" pitchFamily="18" charset="0"/>
                <a:cs typeface="Times New Roman" panose="02020603050405020304" pitchFamily="18" charset="0"/>
              </a:rPr>
              <a:t>өҥ</a:t>
            </a:r>
            <a:r>
              <a:rPr lang="ru-RU" sz="2400" b="1" dirty="0">
                <a:solidFill>
                  <a:schemeClr val="bg2">
                    <a:lumMod val="50000"/>
                  </a:schemeClr>
                </a:solidFill>
                <a:latin typeface="Times New Roman" panose="02020603050405020304" pitchFamily="18" charset="0"/>
                <a:cs typeface="Times New Roman" panose="02020603050405020304" pitchFamily="18" charset="0"/>
              </a:rPr>
              <a:t>- </a:t>
            </a:r>
            <a:r>
              <a:rPr lang="ru-RU" sz="2400" b="1" dirty="0" err="1">
                <a:solidFill>
                  <a:schemeClr val="bg2">
                    <a:lumMod val="50000"/>
                  </a:schemeClr>
                </a:solidFill>
                <a:latin typeface="Times New Roman" panose="02020603050405020304" pitchFamily="18" charset="0"/>
                <a:cs typeface="Times New Roman" panose="02020603050405020304" pitchFamily="18" charset="0"/>
              </a:rPr>
              <a:t>нейтральнай</a:t>
            </a:r>
            <a:r>
              <a:rPr lang="ru-RU" sz="2400" b="1" dirty="0">
                <a:solidFill>
                  <a:schemeClr val="bg2">
                    <a:lumMod val="50000"/>
                  </a:schemeClr>
                </a:solidFill>
                <a:latin typeface="Times New Roman" panose="02020603050405020304" pitchFamily="18" charset="0"/>
                <a:cs typeface="Times New Roman" panose="02020603050405020304" pitchFamily="18" charset="0"/>
              </a:rPr>
              <a:t>, </a:t>
            </a:r>
            <a:r>
              <a:rPr lang="ru-RU" sz="2400" b="1" dirty="0" err="1">
                <a:solidFill>
                  <a:schemeClr val="bg2">
                    <a:lumMod val="50000"/>
                  </a:schemeClr>
                </a:solidFill>
                <a:latin typeface="Times New Roman" panose="02020603050405020304" pitchFamily="18" charset="0"/>
                <a:cs typeface="Times New Roman" panose="02020603050405020304" pitchFamily="18" charset="0"/>
              </a:rPr>
              <a:t>үксүгэр</a:t>
            </a:r>
            <a:r>
              <a:rPr lang="ru-RU" sz="2400" b="1" dirty="0">
                <a:solidFill>
                  <a:schemeClr val="bg2">
                    <a:lumMod val="50000"/>
                  </a:schemeClr>
                </a:solidFill>
                <a:latin typeface="Times New Roman" panose="02020603050405020304" pitchFamily="18" charset="0"/>
                <a:cs typeface="Times New Roman" panose="02020603050405020304" pitchFamily="18" charset="0"/>
              </a:rPr>
              <a:t> </a:t>
            </a:r>
            <a:r>
              <a:rPr lang="ru-RU" sz="2400" b="1" dirty="0" err="1">
                <a:solidFill>
                  <a:schemeClr val="bg2">
                    <a:lumMod val="50000"/>
                  </a:schemeClr>
                </a:solidFill>
                <a:latin typeface="Times New Roman" panose="02020603050405020304" pitchFamily="18" charset="0"/>
                <a:cs typeface="Times New Roman" panose="02020603050405020304" pitchFamily="18" charset="0"/>
              </a:rPr>
              <a:t>ол-бу</a:t>
            </a:r>
            <a:r>
              <a:rPr lang="ru-RU" sz="2400" b="1" dirty="0">
                <a:solidFill>
                  <a:schemeClr val="bg2">
                    <a:lumMod val="50000"/>
                  </a:schemeClr>
                </a:solidFill>
                <a:latin typeface="Times New Roman" panose="02020603050405020304" pitchFamily="18" charset="0"/>
                <a:cs typeface="Times New Roman" panose="02020603050405020304" pitchFamily="18" charset="0"/>
              </a:rPr>
              <a:t> </a:t>
            </a:r>
            <a:r>
              <a:rPr lang="ru-RU" sz="2400" b="1" dirty="0" err="1">
                <a:solidFill>
                  <a:schemeClr val="bg2">
                    <a:lumMod val="50000"/>
                  </a:schemeClr>
                </a:solidFill>
                <a:latin typeface="Times New Roman" panose="02020603050405020304" pitchFamily="18" charset="0"/>
                <a:cs typeface="Times New Roman" panose="02020603050405020304" pitchFamily="18" charset="0"/>
              </a:rPr>
              <a:t>хос</a:t>
            </a:r>
            <a:r>
              <a:rPr lang="ru-RU" sz="2400" b="1" dirty="0">
                <a:solidFill>
                  <a:schemeClr val="bg2">
                    <a:lumMod val="50000"/>
                  </a:schemeClr>
                </a:solidFill>
                <a:latin typeface="Times New Roman" panose="02020603050405020304" pitchFamily="18" charset="0"/>
                <a:cs typeface="Times New Roman" panose="02020603050405020304" pitchFamily="18" charset="0"/>
              </a:rPr>
              <a:t> </a:t>
            </a:r>
            <a:r>
              <a:rPr lang="ru-RU" sz="2400" b="1" dirty="0" err="1">
                <a:solidFill>
                  <a:schemeClr val="bg2">
                    <a:lumMod val="50000"/>
                  </a:schemeClr>
                </a:solidFill>
                <a:latin typeface="Times New Roman" panose="02020603050405020304" pitchFamily="18" charset="0"/>
                <a:cs typeface="Times New Roman" panose="02020603050405020304" pitchFamily="18" charset="0"/>
              </a:rPr>
              <a:t>өйдөбүлэ</a:t>
            </a:r>
            <a:r>
              <a:rPr lang="ru-RU" sz="2400" b="1" dirty="0">
                <a:solidFill>
                  <a:schemeClr val="bg2">
                    <a:lumMod val="50000"/>
                  </a:schemeClr>
                </a:solidFill>
                <a:latin typeface="Times New Roman" panose="02020603050405020304" pitchFamily="18" charset="0"/>
                <a:cs typeface="Times New Roman" panose="02020603050405020304" pitchFamily="18" charset="0"/>
              </a:rPr>
              <a:t> </a:t>
            </a:r>
            <a:r>
              <a:rPr lang="ru-RU" sz="2400" b="1" dirty="0" err="1">
                <a:solidFill>
                  <a:schemeClr val="bg2">
                    <a:lumMod val="50000"/>
                  </a:schemeClr>
                </a:solidFill>
                <a:latin typeface="Times New Roman" panose="02020603050405020304" pitchFamily="18" charset="0"/>
                <a:cs typeface="Times New Roman" panose="02020603050405020304" pitchFamily="18" charset="0"/>
              </a:rPr>
              <a:t>суох</a:t>
            </a:r>
            <a:r>
              <a:rPr lang="ru-RU" sz="2400" b="1" dirty="0">
                <a:solidFill>
                  <a:schemeClr val="bg2">
                    <a:lumMod val="50000"/>
                  </a:schemeClr>
                </a:solidFill>
                <a:latin typeface="Times New Roman" panose="02020603050405020304" pitchFamily="18" charset="0"/>
                <a:cs typeface="Times New Roman" panose="02020603050405020304" pitchFamily="18" charset="0"/>
              </a:rPr>
              <a:t> </a:t>
            </a:r>
            <a:r>
              <a:rPr lang="ru-RU" sz="2400" b="1" dirty="0" err="1">
                <a:solidFill>
                  <a:schemeClr val="bg2">
                    <a:lumMod val="50000"/>
                  </a:schemeClr>
                </a:solidFill>
                <a:latin typeface="Times New Roman" panose="02020603050405020304" pitchFamily="18" charset="0"/>
                <a:cs typeface="Times New Roman" panose="02020603050405020304" pitchFamily="18" charset="0"/>
              </a:rPr>
              <a:t>дьиҥнээх</a:t>
            </a:r>
            <a:r>
              <a:rPr lang="ru-RU" sz="2400" b="1" dirty="0">
                <a:solidFill>
                  <a:schemeClr val="bg2">
                    <a:lumMod val="50000"/>
                  </a:schemeClr>
                </a:solidFill>
                <a:latin typeface="Times New Roman" panose="02020603050405020304" pitchFamily="18" charset="0"/>
                <a:cs typeface="Times New Roman" panose="02020603050405020304" pitchFamily="18" charset="0"/>
              </a:rPr>
              <a:t> </a:t>
            </a:r>
            <a:r>
              <a:rPr lang="ru-RU" sz="2400" b="1" dirty="0" err="1">
                <a:solidFill>
                  <a:schemeClr val="bg2">
                    <a:lumMod val="50000"/>
                  </a:schemeClr>
                </a:solidFill>
                <a:latin typeface="Times New Roman" panose="02020603050405020304" pitchFamily="18" charset="0"/>
                <a:cs typeface="Times New Roman" panose="02020603050405020304" pitchFamily="18" charset="0"/>
              </a:rPr>
              <a:t>өҥү</a:t>
            </a:r>
            <a:r>
              <a:rPr lang="ru-RU" sz="2400" b="1" dirty="0">
                <a:solidFill>
                  <a:schemeClr val="bg2">
                    <a:lumMod val="50000"/>
                  </a:schemeClr>
                </a:solidFill>
                <a:latin typeface="Times New Roman" panose="02020603050405020304" pitchFamily="18" charset="0"/>
                <a:cs typeface="Times New Roman" panose="02020603050405020304" pitchFamily="18" charset="0"/>
              </a:rPr>
              <a:t> </a:t>
            </a:r>
            <a:r>
              <a:rPr lang="ru-RU" sz="2400" b="1" dirty="0" err="1">
                <a:solidFill>
                  <a:schemeClr val="bg2">
                    <a:lumMod val="50000"/>
                  </a:schemeClr>
                </a:solidFill>
                <a:latin typeface="Times New Roman" panose="02020603050405020304" pitchFamily="18" charset="0"/>
                <a:cs typeface="Times New Roman" panose="02020603050405020304" pitchFamily="18" charset="0"/>
              </a:rPr>
              <a:t>ааттыырга</a:t>
            </a:r>
            <a:r>
              <a:rPr lang="ru-RU" sz="2400" b="1" dirty="0">
                <a:solidFill>
                  <a:schemeClr val="bg2">
                    <a:lumMod val="50000"/>
                  </a:schemeClr>
                </a:solidFill>
                <a:latin typeface="Times New Roman" panose="02020603050405020304" pitchFamily="18" charset="0"/>
                <a:cs typeface="Times New Roman" panose="02020603050405020304" pitchFamily="18" charset="0"/>
              </a:rPr>
              <a:t> </a:t>
            </a:r>
            <a:r>
              <a:rPr lang="ru-RU" sz="2400" b="1" dirty="0" err="1">
                <a:solidFill>
                  <a:schemeClr val="bg2">
                    <a:lumMod val="50000"/>
                  </a:schemeClr>
                </a:solidFill>
                <a:latin typeface="Times New Roman" panose="02020603050405020304" pitchFamily="18" charset="0"/>
                <a:cs typeface="Times New Roman" panose="02020603050405020304" pitchFamily="18" charset="0"/>
              </a:rPr>
              <a:t>эрэ</a:t>
            </a:r>
            <a:r>
              <a:rPr lang="ru-RU" sz="2400" b="1" dirty="0">
                <a:solidFill>
                  <a:schemeClr val="bg2">
                    <a:lumMod val="50000"/>
                  </a:schemeClr>
                </a:solidFill>
                <a:latin typeface="Times New Roman" panose="02020603050405020304" pitchFamily="18" charset="0"/>
                <a:cs typeface="Times New Roman" panose="02020603050405020304" pitchFamily="18" charset="0"/>
              </a:rPr>
              <a:t> </a:t>
            </a:r>
            <a:r>
              <a:rPr lang="ru-RU" sz="2400" b="1" dirty="0" err="1">
                <a:solidFill>
                  <a:schemeClr val="bg2">
                    <a:lumMod val="50000"/>
                  </a:schemeClr>
                </a:solidFill>
                <a:latin typeface="Times New Roman" panose="02020603050405020304" pitchFamily="18" charset="0"/>
                <a:cs typeface="Times New Roman" panose="02020603050405020304" pitchFamily="18" charset="0"/>
              </a:rPr>
              <a:t>туттуллар</a:t>
            </a:r>
            <a:r>
              <a:rPr lang="ru-RU" sz="2400" b="1" dirty="0">
                <a:solidFill>
                  <a:schemeClr val="bg2">
                    <a:lumMod val="50000"/>
                  </a:schemeClr>
                </a:solidFill>
                <a:latin typeface="Times New Roman" panose="02020603050405020304" pitchFamily="18" charset="0"/>
                <a:cs typeface="Times New Roman" panose="02020603050405020304" pitchFamily="18" charset="0"/>
              </a:rPr>
              <a:t>.</a:t>
            </a:r>
            <a:r>
              <a:rPr lang="ru-RU" sz="2400" dirty="0">
                <a:solidFill>
                  <a:schemeClr val="bg2">
                    <a:lumMod val="50000"/>
                  </a:schemeClr>
                </a:solidFill>
                <a:latin typeface="Times New Roman" panose="02020603050405020304" pitchFamily="18" charset="0"/>
                <a:cs typeface="Times New Roman" panose="02020603050405020304" pitchFamily="18" charset="0"/>
              </a:rPr>
              <a:t> </a:t>
            </a:r>
          </a:p>
          <a:p>
            <a:endParaRPr lang="ru-RU" dirty="0"/>
          </a:p>
        </p:txBody>
      </p:sp>
      <p:sp>
        <p:nvSpPr>
          <p:cNvPr id="4" name="Ромб 3"/>
          <p:cNvSpPr/>
          <p:nvPr/>
        </p:nvSpPr>
        <p:spPr>
          <a:xfrm>
            <a:off x="9518469" y="506491"/>
            <a:ext cx="1680753" cy="1574857"/>
          </a:xfrm>
          <a:prstGeom prst="diamon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8131695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sah-RU" b="1" dirty="0">
                <a:solidFill>
                  <a:schemeClr val="bg2">
                    <a:lumMod val="50000"/>
                  </a:schemeClr>
                </a:solidFill>
                <a:latin typeface="Times New Roman" panose="02020603050405020304" pitchFamily="18" charset="0"/>
                <a:cs typeface="Times New Roman" panose="02020603050405020304" pitchFamily="18" charset="0"/>
              </a:rPr>
              <a:t>Араҕас өҥ суолтата</a:t>
            </a:r>
            <a:endParaRPr lang="ru-RU" dirty="0"/>
          </a:p>
        </p:txBody>
      </p:sp>
      <p:sp>
        <p:nvSpPr>
          <p:cNvPr id="3" name="Объект 2"/>
          <p:cNvSpPr>
            <a:spLocks noGrp="1"/>
          </p:cNvSpPr>
          <p:nvPr>
            <p:ph idx="1"/>
          </p:nvPr>
        </p:nvSpPr>
        <p:spPr/>
        <p:txBody>
          <a:bodyPr/>
          <a:lstStyle/>
          <a:p>
            <a:r>
              <a:rPr lang="ru-RU" dirty="0">
                <a:solidFill>
                  <a:schemeClr val="bg2">
                    <a:lumMod val="50000"/>
                  </a:schemeClr>
                </a:solidFill>
                <a:latin typeface="Times New Roman" panose="02020603050405020304" pitchFamily="18" charset="0"/>
                <a:cs typeface="Times New Roman" panose="02020603050405020304" pitchFamily="18" charset="0"/>
              </a:rPr>
              <a:t>Араҕас –</a:t>
            </a:r>
            <a:r>
              <a:rPr lang="ru-RU" dirty="0" err="1">
                <a:solidFill>
                  <a:schemeClr val="bg2">
                    <a:lumMod val="50000"/>
                  </a:schemeClr>
                </a:solidFill>
                <a:latin typeface="Times New Roman" panose="02020603050405020304" pitchFamily="18" charset="0"/>
                <a:cs typeface="Times New Roman" panose="02020603050405020304" pitchFamily="18" charset="0"/>
              </a:rPr>
              <a:t>сырдык</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саһархай</a:t>
            </a:r>
            <a:r>
              <a:rPr lang="ru-RU" dirty="0">
                <a:solidFill>
                  <a:schemeClr val="bg2">
                    <a:lumMod val="50000"/>
                  </a:schemeClr>
                </a:solidFill>
                <a:latin typeface="Times New Roman" panose="02020603050405020304" pitchFamily="18" charset="0"/>
                <a:cs typeface="Times New Roman" panose="02020603050405020304" pitchFamily="18" charset="0"/>
              </a:rPr>
              <a:t>.</a:t>
            </a:r>
          </a:p>
          <a:p>
            <a:r>
              <a:rPr lang="ru-RU" dirty="0">
                <a:solidFill>
                  <a:schemeClr val="bg2">
                    <a:lumMod val="50000"/>
                  </a:schemeClr>
                </a:solidFill>
                <a:latin typeface="Times New Roman" panose="02020603050405020304" pitchFamily="18" charset="0"/>
                <a:cs typeface="Times New Roman" panose="02020603050405020304" pitchFamily="18" charset="0"/>
              </a:rPr>
              <a:t>Араҕас </a:t>
            </a:r>
            <a:r>
              <a:rPr lang="ru-RU" dirty="0" err="1">
                <a:solidFill>
                  <a:schemeClr val="bg2">
                    <a:lumMod val="50000"/>
                  </a:schemeClr>
                </a:solidFill>
                <a:latin typeface="Times New Roman" panose="02020603050405020304" pitchFamily="18" charset="0"/>
                <a:cs typeface="Times New Roman" panose="02020603050405020304" pitchFamily="18" charset="0"/>
              </a:rPr>
              <a:t>Илгэ</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былыргы</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саха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өйдөбүлүнэн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күүс</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уох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киллэрэр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уйгу</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быйаҥ</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төрдө</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буолар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таҥара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биэрэр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аптаах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сөлөгөйө</a:t>
            </a:r>
            <a:r>
              <a:rPr lang="ru-RU" dirty="0">
                <a:solidFill>
                  <a:schemeClr val="bg2">
                    <a:lumMod val="50000"/>
                  </a:schemeClr>
                </a:solidFill>
                <a:latin typeface="Times New Roman" panose="02020603050405020304" pitchFamily="18" charset="0"/>
                <a:cs typeface="Times New Roman" panose="02020603050405020304" pitchFamily="18" charset="0"/>
              </a:rPr>
              <a:t>.</a:t>
            </a:r>
          </a:p>
          <a:p>
            <a:r>
              <a:rPr lang="ru-RU" dirty="0">
                <a:solidFill>
                  <a:schemeClr val="bg2">
                    <a:lumMod val="50000"/>
                  </a:schemeClr>
                </a:solidFill>
                <a:latin typeface="Times New Roman" panose="02020603050405020304" pitchFamily="18" charset="0"/>
                <a:cs typeface="Times New Roman" panose="02020603050405020304" pitchFamily="18" charset="0"/>
              </a:rPr>
              <a:t>Араҕас </a:t>
            </a:r>
            <a:r>
              <a:rPr lang="ru-RU" dirty="0" err="1">
                <a:solidFill>
                  <a:schemeClr val="bg2">
                    <a:lumMod val="50000"/>
                  </a:schemeClr>
                </a:solidFill>
                <a:latin typeface="Times New Roman" panose="02020603050405020304" pitchFamily="18" charset="0"/>
                <a:cs typeface="Times New Roman" panose="02020603050405020304" pitchFamily="18" charset="0"/>
              </a:rPr>
              <a:t>сылгым</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илгэлээх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күүстээх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уохтаах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сылгым</a:t>
            </a:r>
            <a:endParaRPr lang="ru-RU" dirty="0">
              <a:solidFill>
                <a:schemeClr val="bg2">
                  <a:lumMod val="50000"/>
                </a:schemeClr>
              </a:solidFill>
              <a:latin typeface="Times New Roman" panose="02020603050405020304" pitchFamily="18" charset="0"/>
              <a:cs typeface="Times New Roman" panose="02020603050405020304" pitchFamily="18" charset="0"/>
            </a:endParaRPr>
          </a:p>
          <a:p>
            <a:r>
              <a:rPr lang="ru-RU" dirty="0">
                <a:solidFill>
                  <a:schemeClr val="bg2">
                    <a:lumMod val="50000"/>
                  </a:schemeClr>
                </a:solidFill>
                <a:latin typeface="Times New Roman" panose="02020603050405020304" pitchFamily="18" charset="0"/>
                <a:cs typeface="Times New Roman" panose="02020603050405020304" pitchFamily="18" charset="0"/>
              </a:rPr>
              <a:t>Араҕас </a:t>
            </a:r>
            <a:r>
              <a:rPr lang="ru-RU" dirty="0" err="1">
                <a:solidFill>
                  <a:schemeClr val="bg2">
                    <a:lumMod val="50000"/>
                  </a:schemeClr>
                </a:solidFill>
                <a:latin typeface="Times New Roman" panose="02020603050405020304" pitchFamily="18" charset="0"/>
                <a:cs typeface="Times New Roman" panose="02020603050405020304" pitchFamily="18" charset="0"/>
              </a:rPr>
              <a:t>маҥан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халлааным</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илгэлээх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дойдум</a:t>
            </a:r>
            <a:endParaRPr lang="ru-RU" dirty="0">
              <a:solidFill>
                <a:schemeClr val="bg2">
                  <a:lumMod val="50000"/>
                </a:schemeClr>
              </a:solidFill>
              <a:latin typeface="Times New Roman" panose="02020603050405020304" pitchFamily="18" charset="0"/>
              <a:cs typeface="Times New Roman" panose="02020603050405020304" pitchFamily="18" charset="0"/>
            </a:endParaRPr>
          </a:p>
          <a:p>
            <a:r>
              <a:rPr lang="ru-RU" dirty="0">
                <a:solidFill>
                  <a:schemeClr val="bg2">
                    <a:lumMod val="50000"/>
                  </a:schemeClr>
                </a:solidFill>
                <a:latin typeface="Times New Roman" panose="02020603050405020304" pitchFamily="18" charset="0"/>
                <a:cs typeface="Times New Roman" panose="02020603050405020304" pitchFamily="18" charset="0"/>
              </a:rPr>
              <a:t>Араҕас </a:t>
            </a:r>
            <a:r>
              <a:rPr lang="ru-RU" dirty="0" err="1">
                <a:solidFill>
                  <a:schemeClr val="bg2">
                    <a:lumMod val="50000"/>
                  </a:schemeClr>
                </a:solidFill>
                <a:latin typeface="Times New Roman" panose="02020603050405020304" pitchFamily="18" charset="0"/>
                <a:cs typeface="Times New Roman" panose="02020603050405020304" pitchFamily="18" charset="0"/>
              </a:rPr>
              <a:t>хаймыытын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аллараа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өттүнэн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хаймыы</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туох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эмэ</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кытыытын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дьураалыы</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бүүрүк</a:t>
            </a:r>
            <a:endParaRPr lang="ru-RU" dirty="0">
              <a:solidFill>
                <a:schemeClr val="bg2">
                  <a:lumMod val="50000"/>
                </a:schemeClr>
              </a:solidFill>
              <a:latin typeface="Times New Roman" panose="02020603050405020304" pitchFamily="18" charset="0"/>
              <a:cs typeface="Times New Roman" panose="02020603050405020304" pitchFamily="18" charset="0"/>
            </a:endParaRPr>
          </a:p>
          <a:p>
            <a:r>
              <a:rPr lang="ru-RU" b="1" dirty="0">
                <a:solidFill>
                  <a:schemeClr val="bg2">
                    <a:lumMod val="50000"/>
                  </a:schemeClr>
                </a:solidFill>
                <a:latin typeface="Times New Roman" panose="02020603050405020304" pitchFamily="18" charset="0"/>
                <a:cs typeface="Times New Roman" panose="02020603050405020304" pitchFamily="18" charset="0"/>
              </a:rPr>
              <a:t>Араҕас </a:t>
            </a:r>
            <a:r>
              <a:rPr lang="ru-RU" b="1" dirty="0" err="1">
                <a:solidFill>
                  <a:schemeClr val="bg2">
                    <a:lumMod val="50000"/>
                  </a:schemeClr>
                </a:solidFill>
                <a:latin typeface="Times New Roman" panose="02020603050405020304" pitchFamily="18" charset="0"/>
                <a:cs typeface="Times New Roman" panose="02020603050405020304" pitchFamily="18" charset="0"/>
              </a:rPr>
              <a:t>илгэ</a:t>
            </a:r>
            <a:r>
              <a:rPr lang="ru-RU" b="1" dirty="0">
                <a:solidFill>
                  <a:schemeClr val="bg2">
                    <a:lumMod val="50000"/>
                  </a:schemeClr>
                </a:solidFill>
                <a:latin typeface="Times New Roman" panose="02020603050405020304" pitchFamily="18" charset="0"/>
                <a:cs typeface="Times New Roman" panose="02020603050405020304" pitchFamily="18" charset="0"/>
              </a:rPr>
              <a:t>- </a:t>
            </a:r>
            <a:r>
              <a:rPr lang="ru-RU" b="1" dirty="0" err="1">
                <a:solidFill>
                  <a:schemeClr val="bg2">
                    <a:lumMod val="50000"/>
                  </a:schemeClr>
                </a:solidFill>
                <a:latin typeface="Times New Roman" panose="02020603050405020304" pitchFamily="18" charset="0"/>
                <a:cs typeface="Times New Roman" panose="02020603050405020304" pitchFamily="18" charset="0"/>
              </a:rPr>
              <a:t>былыргы</a:t>
            </a:r>
            <a:r>
              <a:rPr lang="ru-RU" b="1" dirty="0">
                <a:solidFill>
                  <a:schemeClr val="bg2">
                    <a:lumMod val="50000"/>
                  </a:schemeClr>
                </a:solidFill>
                <a:latin typeface="Times New Roman" panose="02020603050405020304" pitchFamily="18" charset="0"/>
                <a:cs typeface="Times New Roman" panose="02020603050405020304" pitchFamily="18" charset="0"/>
              </a:rPr>
              <a:t> </a:t>
            </a:r>
            <a:r>
              <a:rPr lang="ru-RU" b="1" dirty="0" err="1">
                <a:solidFill>
                  <a:schemeClr val="bg2">
                    <a:lumMod val="50000"/>
                  </a:schemeClr>
                </a:solidFill>
                <a:latin typeface="Times New Roman" panose="02020603050405020304" pitchFamily="18" charset="0"/>
                <a:cs typeface="Times New Roman" panose="02020603050405020304" pitchFamily="18" charset="0"/>
              </a:rPr>
              <a:t>өйдөбүлүнэн</a:t>
            </a:r>
            <a:r>
              <a:rPr lang="ru-RU" b="1" dirty="0">
                <a:solidFill>
                  <a:schemeClr val="bg2">
                    <a:lumMod val="50000"/>
                  </a:schemeClr>
                </a:solidFill>
                <a:latin typeface="Times New Roman" panose="02020603050405020304" pitchFamily="18" charset="0"/>
                <a:cs typeface="Times New Roman" panose="02020603050405020304" pitchFamily="18" charset="0"/>
              </a:rPr>
              <a:t> </a:t>
            </a:r>
            <a:r>
              <a:rPr lang="ru-RU" b="1" dirty="0" err="1">
                <a:solidFill>
                  <a:schemeClr val="bg2">
                    <a:lumMod val="50000"/>
                  </a:schemeClr>
                </a:solidFill>
                <a:latin typeface="Times New Roman" panose="02020603050405020304" pitchFamily="18" charset="0"/>
                <a:cs typeface="Times New Roman" panose="02020603050405020304" pitchFamily="18" charset="0"/>
              </a:rPr>
              <a:t>үөһээ</a:t>
            </a:r>
            <a:r>
              <a:rPr lang="ru-RU" b="1" dirty="0">
                <a:solidFill>
                  <a:schemeClr val="bg2">
                    <a:lumMod val="50000"/>
                  </a:schemeClr>
                </a:solidFill>
                <a:latin typeface="Times New Roman" panose="02020603050405020304" pitchFamily="18" charset="0"/>
                <a:cs typeface="Times New Roman" panose="02020603050405020304" pitchFamily="18" charset="0"/>
              </a:rPr>
              <a:t> </a:t>
            </a:r>
            <a:r>
              <a:rPr lang="ru-RU" b="1" dirty="0" err="1">
                <a:solidFill>
                  <a:schemeClr val="bg2">
                    <a:lumMod val="50000"/>
                  </a:schemeClr>
                </a:solidFill>
                <a:latin typeface="Times New Roman" panose="02020603050405020304" pitchFamily="18" charset="0"/>
                <a:cs typeface="Times New Roman" panose="02020603050405020304" pitchFamily="18" charset="0"/>
              </a:rPr>
              <a:t>таҥаралартан</a:t>
            </a:r>
            <a:r>
              <a:rPr lang="ru-RU" b="1" dirty="0">
                <a:solidFill>
                  <a:schemeClr val="bg2">
                    <a:lumMod val="50000"/>
                  </a:schemeClr>
                </a:solidFill>
                <a:latin typeface="Times New Roman" panose="02020603050405020304" pitchFamily="18" charset="0"/>
                <a:cs typeface="Times New Roman" panose="02020603050405020304" pitchFamily="18" charset="0"/>
              </a:rPr>
              <a:t> (</a:t>
            </a:r>
            <a:r>
              <a:rPr lang="ru-RU" b="1" dirty="0" err="1">
                <a:solidFill>
                  <a:schemeClr val="bg2">
                    <a:lumMod val="50000"/>
                  </a:schemeClr>
                </a:solidFill>
                <a:latin typeface="Times New Roman" panose="02020603050405020304" pitchFamily="18" charset="0"/>
                <a:cs typeface="Times New Roman" panose="02020603050405020304" pitchFamily="18" charset="0"/>
              </a:rPr>
              <a:t>айыылартан</a:t>
            </a:r>
            <a:r>
              <a:rPr lang="ru-RU" b="1" dirty="0">
                <a:solidFill>
                  <a:schemeClr val="bg2">
                    <a:lumMod val="50000"/>
                  </a:schemeClr>
                </a:solidFill>
                <a:latin typeface="Times New Roman" panose="02020603050405020304" pitchFamily="18" charset="0"/>
                <a:cs typeface="Times New Roman" panose="02020603050405020304" pitchFamily="18" charset="0"/>
              </a:rPr>
              <a:t>) </a:t>
            </a:r>
            <a:r>
              <a:rPr lang="ru-RU" b="1" dirty="0" err="1">
                <a:solidFill>
                  <a:schemeClr val="bg2">
                    <a:lumMod val="50000"/>
                  </a:schemeClr>
                </a:solidFill>
                <a:latin typeface="Times New Roman" panose="02020603050405020304" pitchFamily="18" charset="0"/>
                <a:cs typeface="Times New Roman" panose="02020603050405020304" pitchFamily="18" charset="0"/>
              </a:rPr>
              <a:t>бэриллэн</a:t>
            </a:r>
            <a:r>
              <a:rPr lang="ru-RU" b="1" dirty="0">
                <a:solidFill>
                  <a:schemeClr val="bg2">
                    <a:lumMod val="50000"/>
                  </a:schemeClr>
                </a:solidFill>
                <a:latin typeface="Times New Roman" panose="02020603050405020304" pitchFamily="18" charset="0"/>
                <a:cs typeface="Times New Roman" panose="02020603050405020304" pitchFamily="18" charset="0"/>
              </a:rPr>
              <a:t>  </a:t>
            </a:r>
            <a:r>
              <a:rPr lang="ru-RU" b="1" dirty="0" err="1">
                <a:solidFill>
                  <a:schemeClr val="bg2">
                    <a:lumMod val="50000"/>
                  </a:schemeClr>
                </a:solidFill>
                <a:latin typeface="Times New Roman" panose="02020603050405020304" pitchFamily="18" charset="0"/>
                <a:cs typeface="Times New Roman" panose="02020603050405020304" pitchFamily="18" charset="0"/>
              </a:rPr>
              <a:t>үрүҥ</a:t>
            </a:r>
            <a:r>
              <a:rPr lang="ru-RU" b="1" dirty="0">
                <a:solidFill>
                  <a:schemeClr val="bg2">
                    <a:lumMod val="50000"/>
                  </a:schemeClr>
                </a:solidFill>
                <a:latin typeface="Times New Roman" panose="02020603050405020304" pitchFamily="18" charset="0"/>
                <a:cs typeface="Times New Roman" panose="02020603050405020304" pitchFamily="18" charset="0"/>
              </a:rPr>
              <a:t> ас-</a:t>
            </a:r>
            <a:r>
              <a:rPr lang="ru-RU" b="1" dirty="0" err="1">
                <a:solidFill>
                  <a:schemeClr val="bg2">
                    <a:lumMod val="50000"/>
                  </a:schemeClr>
                </a:solidFill>
                <a:latin typeface="Times New Roman" panose="02020603050405020304" pitchFamily="18" charset="0"/>
                <a:cs typeface="Times New Roman" panose="02020603050405020304" pitchFamily="18" charset="0"/>
              </a:rPr>
              <a:t>үөл</a:t>
            </a:r>
            <a:r>
              <a:rPr lang="ru-RU" b="1" dirty="0">
                <a:solidFill>
                  <a:schemeClr val="bg2">
                    <a:lumMod val="50000"/>
                  </a:schemeClr>
                </a:solidFill>
                <a:latin typeface="Times New Roman" panose="02020603050405020304" pitchFamily="18" charset="0"/>
                <a:cs typeface="Times New Roman" panose="02020603050405020304" pitchFamily="18" charset="0"/>
              </a:rPr>
              <a:t>, </a:t>
            </a:r>
            <a:r>
              <a:rPr lang="ru-RU" b="1" dirty="0" err="1">
                <a:solidFill>
                  <a:schemeClr val="bg2">
                    <a:lumMod val="50000"/>
                  </a:schemeClr>
                </a:solidFill>
                <a:latin typeface="Times New Roman" panose="02020603050405020304" pitchFamily="18" charset="0"/>
                <a:cs typeface="Times New Roman" panose="02020603050405020304" pitchFamily="18" charset="0"/>
              </a:rPr>
              <a:t>үүт</a:t>
            </a:r>
            <a:r>
              <a:rPr lang="ru-RU" b="1" dirty="0">
                <a:solidFill>
                  <a:schemeClr val="bg2">
                    <a:lumMod val="50000"/>
                  </a:schemeClr>
                </a:solidFill>
                <a:latin typeface="Times New Roman" panose="02020603050405020304" pitchFamily="18" charset="0"/>
                <a:cs typeface="Times New Roman" panose="02020603050405020304" pitchFamily="18" charset="0"/>
              </a:rPr>
              <a:t> </a:t>
            </a:r>
            <a:r>
              <a:rPr lang="ru-RU" b="1" dirty="0" err="1">
                <a:solidFill>
                  <a:schemeClr val="bg2">
                    <a:lumMod val="50000"/>
                  </a:schemeClr>
                </a:solidFill>
                <a:latin typeface="Times New Roman" panose="02020603050405020304" pitchFamily="18" charset="0"/>
                <a:cs typeface="Times New Roman" panose="02020603050405020304" pitchFamily="18" charset="0"/>
              </a:rPr>
              <a:t>арыы</a:t>
            </a:r>
            <a:r>
              <a:rPr lang="ru-RU" b="1" dirty="0">
                <a:solidFill>
                  <a:schemeClr val="bg2">
                    <a:lumMod val="50000"/>
                  </a:schemeClr>
                </a:solidFill>
                <a:latin typeface="Times New Roman" panose="02020603050405020304" pitchFamily="18" charset="0"/>
                <a:cs typeface="Times New Roman" panose="02020603050405020304" pitchFamily="18" charset="0"/>
              </a:rPr>
              <a:t> </a:t>
            </a:r>
            <a:r>
              <a:rPr lang="ru-RU" b="1" dirty="0" err="1">
                <a:solidFill>
                  <a:schemeClr val="bg2">
                    <a:lumMod val="50000"/>
                  </a:schemeClr>
                </a:solidFill>
                <a:latin typeface="Times New Roman" panose="02020603050405020304" pitchFamily="18" charset="0"/>
                <a:cs typeface="Times New Roman" panose="02020603050405020304" pitchFamily="18" charset="0"/>
              </a:rPr>
              <a:t>дэлэйиитэ</a:t>
            </a:r>
            <a:r>
              <a:rPr lang="ru-RU" b="1" dirty="0">
                <a:solidFill>
                  <a:schemeClr val="bg2">
                    <a:lumMod val="50000"/>
                  </a:schemeClr>
                </a:solidFill>
                <a:latin typeface="Times New Roman" panose="02020603050405020304" pitchFamily="18" charset="0"/>
                <a:cs typeface="Times New Roman" panose="02020603050405020304" pitchFamily="18" charset="0"/>
              </a:rPr>
              <a:t>.</a:t>
            </a:r>
          </a:p>
          <a:p>
            <a:endParaRPr lang="ru-RU" dirty="0"/>
          </a:p>
        </p:txBody>
      </p:sp>
      <p:sp>
        <p:nvSpPr>
          <p:cNvPr id="4" name="Ромб 3"/>
          <p:cNvSpPr/>
          <p:nvPr/>
        </p:nvSpPr>
        <p:spPr>
          <a:xfrm>
            <a:off x="9518469" y="506491"/>
            <a:ext cx="1680753" cy="1574857"/>
          </a:xfrm>
          <a:prstGeom prst="diamond">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5519215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194" y="365125"/>
            <a:ext cx="9875520" cy="1356360"/>
          </a:xfrm>
        </p:spPr>
        <p:txBody>
          <a:bodyPr/>
          <a:lstStyle/>
          <a:p>
            <a:pPr algn="ctr"/>
            <a:r>
              <a:rPr lang="sah-RU" b="1" dirty="0">
                <a:solidFill>
                  <a:schemeClr val="bg2">
                    <a:lumMod val="50000"/>
                  </a:schemeClr>
                </a:solidFill>
                <a:latin typeface="Times New Roman" panose="02020603050405020304" pitchFamily="18" charset="0"/>
                <a:cs typeface="Times New Roman" panose="02020603050405020304" pitchFamily="18" charset="0"/>
              </a:rPr>
              <a:t>Кыһыл өҥ суолтата</a:t>
            </a:r>
            <a:endParaRPr lang="ru-RU" dirty="0"/>
          </a:p>
        </p:txBody>
      </p:sp>
      <p:sp>
        <p:nvSpPr>
          <p:cNvPr id="3" name="Объект 2"/>
          <p:cNvSpPr>
            <a:spLocks noGrp="1"/>
          </p:cNvSpPr>
          <p:nvPr>
            <p:ph idx="1"/>
          </p:nvPr>
        </p:nvSpPr>
        <p:spPr/>
        <p:txBody>
          <a:bodyPr/>
          <a:lstStyle/>
          <a:p>
            <a:r>
              <a:rPr lang="ru-RU" dirty="0">
                <a:solidFill>
                  <a:schemeClr val="bg2">
                    <a:lumMod val="50000"/>
                  </a:schemeClr>
                </a:solidFill>
                <a:latin typeface="Times New Roman" panose="02020603050405020304" pitchFamily="18" charset="0"/>
                <a:cs typeface="Times New Roman" panose="02020603050405020304" pitchFamily="18" charset="0"/>
              </a:rPr>
              <a:t>Кыһыл </a:t>
            </a:r>
            <a:r>
              <a:rPr lang="ru-RU" dirty="0" err="1">
                <a:solidFill>
                  <a:schemeClr val="bg2">
                    <a:lumMod val="50000"/>
                  </a:schemeClr>
                </a:solidFill>
                <a:latin typeface="Times New Roman" panose="02020603050405020304" pitchFamily="18" charset="0"/>
                <a:cs typeface="Times New Roman" panose="02020603050405020304" pitchFamily="18" charset="0"/>
              </a:rPr>
              <a:t>эбир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түһэн</a:t>
            </a:r>
            <a:r>
              <a:rPr lang="ru-RU" dirty="0">
                <a:solidFill>
                  <a:schemeClr val="bg2">
                    <a:lumMod val="50000"/>
                  </a:schemeClr>
                </a:solidFill>
                <a:latin typeface="Times New Roman" panose="02020603050405020304" pitchFamily="18" charset="0"/>
                <a:cs typeface="Times New Roman" panose="02020603050405020304" pitchFamily="18" charset="0"/>
              </a:rPr>
              <a:t>- туохха </a:t>
            </a:r>
            <a:r>
              <a:rPr lang="ru-RU" dirty="0" err="1">
                <a:solidFill>
                  <a:schemeClr val="bg2">
                    <a:lumMod val="50000"/>
                  </a:schemeClr>
                </a:solidFill>
                <a:latin typeface="Times New Roman" panose="02020603050405020304" pitchFamily="18" charset="0"/>
                <a:cs typeface="Times New Roman" panose="02020603050405020304" pitchFamily="18" charset="0"/>
              </a:rPr>
              <a:t>эмэ</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кыра-кыра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толбон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курдук</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ойуу</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кыра-кыра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чуоҕур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Эриэннэрдии</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чуоҕурдардаах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сайыҥҥы</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хабдьы</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дьүһүнэ</a:t>
            </a:r>
            <a:endParaRPr lang="ru-RU" dirty="0">
              <a:solidFill>
                <a:schemeClr val="bg2">
                  <a:lumMod val="50000"/>
                </a:schemeClr>
              </a:solidFill>
              <a:latin typeface="Times New Roman" panose="02020603050405020304" pitchFamily="18" charset="0"/>
              <a:cs typeface="Times New Roman" panose="02020603050405020304" pitchFamily="18" charset="0"/>
            </a:endParaRPr>
          </a:p>
          <a:p>
            <a:r>
              <a:rPr lang="ru-RU" dirty="0" err="1">
                <a:solidFill>
                  <a:schemeClr val="bg2">
                    <a:lumMod val="50000"/>
                  </a:schemeClr>
                </a:solidFill>
                <a:latin typeface="Times New Roman" panose="02020603050405020304" pitchFamily="18" charset="0"/>
                <a:cs typeface="Times New Roman" panose="02020603050405020304" pitchFamily="18" charset="0"/>
              </a:rPr>
              <a:t>Кып-кыһыл</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кытарбыт</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хобордоохтоо</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Итии</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диэн</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сэрэтэр</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бэлиэ</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өҥө</a:t>
            </a:r>
            <a:r>
              <a:rPr lang="ru-RU" dirty="0">
                <a:solidFill>
                  <a:schemeClr val="bg2">
                    <a:lumMod val="50000"/>
                  </a:schemeClr>
                </a:solidFill>
                <a:latin typeface="Times New Roman" panose="02020603050405020304" pitchFamily="18" charset="0"/>
                <a:cs typeface="Times New Roman" panose="02020603050405020304" pitchFamily="18" charset="0"/>
              </a:rPr>
              <a:t> </a:t>
            </a:r>
          </a:p>
          <a:p>
            <a:r>
              <a:rPr lang="ru-RU" dirty="0">
                <a:solidFill>
                  <a:schemeClr val="bg2">
                    <a:lumMod val="50000"/>
                  </a:schemeClr>
                </a:solidFill>
                <a:latin typeface="Times New Roman" panose="02020603050405020304" pitchFamily="18" charset="0"/>
                <a:cs typeface="Times New Roman" panose="02020603050405020304" pitchFamily="18" charset="0"/>
              </a:rPr>
              <a:t>Кыһыл </a:t>
            </a:r>
            <a:r>
              <a:rPr lang="ru-RU" dirty="0" err="1">
                <a:solidFill>
                  <a:schemeClr val="bg2">
                    <a:lumMod val="50000"/>
                  </a:schemeClr>
                </a:solidFill>
                <a:latin typeface="Times New Roman" panose="02020603050405020304" pitchFamily="18" charset="0"/>
                <a:cs typeface="Times New Roman" panose="02020603050405020304" pitchFamily="18" charset="0"/>
              </a:rPr>
              <a:t>төбө</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көнө</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суолта</a:t>
            </a:r>
            <a:endParaRPr lang="ru-RU" dirty="0">
              <a:solidFill>
                <a:schemeClr val="bg2">
                  <a:lumMod val="50000"/>
                </a:schemeClr>
              </a:solidFill>
              <a:latin typeface="Times New Roman" panose="02020603050405020304" pitchFamily="18" charset="0"/>
              <a:cs typeface="Times New Roman" panose="02020603050405020304" pitchFamily="18" charset="0"/>
            </a:endParaRPr>
          </a:p>
          <a:p>
            <a:r>
              <a:rPr lang="ru-RU" dirty="0">
                <a:solidFill>
                  <a:schemeClr val="bg2">
                    <a:lumMod val="50000"/>
                  </a:schemeClr>
                </a:solidFill>
                <a:latin typeface="Times New Roman" panose="02020603050405020304" pitchFamily="18" charset="0"/>
                <a:cs typeface="Times New Roman" panose="02020603050405020304" pitchFamily="18" charset="0"/>
              </a:rPr>
              <a:t>Кыһыл </a:t>
            </a:r>
            <a:r>
              <a:rPr lang="ru-RU" dirty="0" err="1">
                <a:solidFill>
                  <a:schemeClr val="bg2">
                    <a:lumMod val="50000"/>
                  </a:schemeClr>
                </a:solidFill>
                <a:latin typeface="Times New Roman" panose="02020603050405020304" pitchFamily="18" charset="0"/>
                <a:cs typeface="Times New Roman" panose="02020603050405020304" pitchFamily="18" charset="0"/>
              </a:rPr>
              <a:t>оҕо</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мөҥө</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сытарын</a:t>
            </a:r>
            <a:r>
              <a:rPr lang="ru-RU" dirty="0">
                <a:solidFill>
                  <a:schemeClr val="bg2">
                    <a:lumMod val="50000"/>
                  </a:schemeClr>
                </a:solidFill>
                <a:latin typeface="Times New Roman" panose="02020603050405020304" pitchFamily="18" charset="0"/>
                <a:cs typeface="Times New Roman" panose="02020603050405020304" pitchFamily="18" charset="0"/>
              </a:rPr>
              <a:t> – </a:t>
            </a:r>
            <a:r>
              <a:rPr lang="ru-RU" dirty="0" err="1">
                <a:solidFill>
                  <a:schemeClr val="bg2">
                    <a:lumMod val="50000"/>
                  </a:schemeClr>
                </a:solidFill>
                <a:latin typeface="Times New Roman" panose="02020603050405020304" pitchFamily="18" charset="0"/>
                <a:cs typeface="Times New Roman" panose="02020603050405020304" pitchFamily="18" charset="0"/>
              </a:rPr>
              <a:t>күн</a:t>
            </a:r>
            <a:r>
              <a:rPr lang="ru-RU" dirty="0">
                <a:solidFill>
                  <a:schemeClr val="bg2">
                    <a:lumMod val="50000"/>
                  </a:schemeClr>
                </a:solidFill>
                <a:latin typeface="Times New Roman" panose="02020603050405020304" pitchFamily="18" charset="0"/>
                <a:cs typeface="Times New Roman" panose="02020603050405020304" pitchFamily="18" charset="0"/>
              </a:rPr>
              <a:t> сирин </a:t>
            </a:r>
            <a:r>
              <a:rPr lang="ru-RU" dirty="0" err="1">
                <a:solidFill>
                  <a:schemeClr val="bg2">
                    <a:lumMod val="50000"/>
                  </a:schemeClr>
                </a:solidFill>
                <a:latin typeface="Times New Roman" panose="02020603050405020304" pitchFamily="18" charset="0"/>
                <a:cs typeface="Times New Roman" panose="02020603050405020304" pitchFamily="18" charset="0"/>
              </a:rPr>
              <a:t>саҥа</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көрбүт</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оҕо</a:t>
            </a:r>
            <a:endParaRPr lang="ru-RU" dirty="0">
              <a:solidFill>
                <a:schemeClr val="bg2">
                  <a:lumMod val="50000"/>
                </a:schemeClr>
              </a:solidFill>
              <a:latin typeface="Times New Roman" panose="02020603050405020304" pitchFamily="18" charset="0"/>
              <a:cs typeface="Times New Roman" panose="02020603050405020304" pitchFamily="18" charset="0"/>
            </a:endParaRPr>
          </a:p>
          <a:p>
            <a:r>
              <a:rPr lang="ru-RU" dirty="0">
                <a:solidFill>
                  <a:schemeClr val="bg2">
                    <a:lumMod val="50000"/>
                  </a:schemeClr>
                </a:solidFill>
                <a:latin typeface="Times New Roman" panose="02020603050405020304" pitchFamily="18" charset="0"/>
                <a:cs typeface="Times New Roman" panose="02020603050405020304" pitchFamily="18" charset="0"/>
              </a:rPr>
              <a:t>Кыһыл </a:t>
            </a:r>
            <a:r>
              <a:rPr lang="ru-RU" dirty="0" err="1">
                <a:solidFill>
                  <a:schemeClr val="bg2">
                    <a:lumMod val="50000"/>
                  </a:schemeClr>
                </a:solidFill>
                <a:latin typeface="Times New Roman" panose="02020603050405020304" pitchFamily="18" charset="0"/>
                <a:cs typeface="Times New Roman" panose="02020603050405020304" pitchFamily="18" charset="0"/>
              </a:rPr>
              <a:t>этинэн</a:t>
            </a:r>
            <a:r>
              <a:rPr lang="ru-RU" dirty="0">
                <a:solidFill>
                  <a:schemeClr val="bg2">
                    <a:lumMod val="50000"/>
                  </a:schemeClr>
                </a:solidFill>
                <a:latin typeface="Times New Roman" panose="02020603050405020304" pitchFamily="18" charset="0"/>
                <a:cs typeface="Times New Roman" panose="02020603050405020304" pitchFamily="18" charset="0"/>
              </a:rPr>
              <a:t> -Кыһыл (</a:t>
            </a:r>
            <a:r>
              <a:rPr lang="ru-RU" dirty="0" err="1">
                <a:solidFill>
                  <a:schemeClr val="bg2">
                    <a:lumMod val="50000"/>
                  </a:schemeClr>
                </a:solidFill>
                <a:latin typeface="Times New Roman" panose="02020603050405020304" pitchFamily="18" charset="0"/>
                <a:cs typeface="Times New Roman" panose="02020603050405020304" pitchFamily="18" charset="0"/>
              </a:rPr>
              <a:t>сыгынньах</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этинэн</a:t>
            </a:r>
            <a:r>
              <a:rPr lang="ru-RU" dirty="0">
                <a:solidFill>
                  <a:schemeClr val="bg2">
                    <a:lumMod val="50000"/>
                  </a:schemeClr>
                </a:solidFill>
                <a:latin typeface="Times New Roman" panose="02020603050405020304" pitchFamily="18" charset="0"/>
                <a:cs typeface="Times New Roman" panose="02020603050405020304" pitchFamily="18" charset="0"/>
              </a:rPr>
              <a:t> — </a:t>
            </a:r>
            <a:r>
              <a:rPr lang="ru-RU" dirty="0" err="1">
                <a:solidFill>
                  <a:schemeClr val="bg2">
                    <a:lumMod val="50000"/>
                  </a:schemeClr>
                </a:solidFill>
                <a:latin typeface="Times New Roman" panose="02020603050405020304" pitchFamily="18" charset="0"/>
                <a:cs typeface="Times New Roman" panose="02020603050405020304" pitchFamily="18" charset="0"/>
              </a:rPr>
              <a:t>туох</a:t>
            </a:r>
            <a:r>
              <a:rPr lang="ru-RU" dirty="0">
                <a:solidFill>
                  <a:schemeClr val="bg2">
                    <a:lumMod val="50000"/>
                  </a:schemeClr>
                </a:solidFill>
                <a:latin typeface="Times New Roman" panose="02020603050405020304" pitchFamily="18" charset="0"/>
                <a:cs typeface="Times New Roman" panose="02020603050405020304" pitchFamily="18" charset="0"/>
              </a:rPr>
              <a:t> да </a:t>
            </a:r>
            <a:r>
              <a:rPr lang="ru-RU" dirty="0" err="1">
                <a:solidFill>
                  <a:schemeClr val="bg2">
                    <a:lumMod val="50000"/>
                  </a:schemeClr>
                </a:solidFill>
                <a:latin typeface="Times New Roman" panose="02020603050405020304" pitchFamily="18" charset="0"/>
                <a:cs typeface="Times New Roman" panose="02020603050405020304" pitchFamily="18" charset="0"/>
              </a:rPr>
              <a:t>сэбэ</a:t>
            </a:r>
            <a:r>
              <a:rPr lang="ru-RU" dirty="0">
                <a:solidFill>
                  <a:schemeClr val="bg2">
                    <a:lumMod val="50000"/>
                  </a:schemeClr>
                </a:solidFill>
                <a:latin typeface="Times New Roman" panose="02020603050405020304" pitchFamily="18" charset="0"/>
                <a:cs typeface="Times New Roman" panose="02020603050405020304" pitchFamily="18" charset="0"/>
              </a:rPr>
              <a:t> </a:t>
            </a:r>
            <a:r>
              <a:rPr lang="ru-RU" dirty="0" err="1">
                <a:solidFill>
                  <a:schemeClr val="bg2">
                    <a:lumMod val="50000"/>
                  </a:schemeClr>
                </a:solidFill>
                <a:latin typeface="Times New Roman" panose="02020603050405020304" pitchFamily="18" charset="0"/>
                <a:cs typeface="Times New Roman" panose="02020603050405020304" pitchFamily="18" charset="0"/>
              </a:rPr>
              <a:t>суох</a:t>
            </a:r>
            <a:r>
              <a:rPr lang="ru-RU" dirty="0">
                <a:solidFill>
                  <a:schemeClr val="bg2">
                    <a:lumMod val="50000"/>
                  </a:schemeClr>
                </a:solidFill>
                <a:latin typeface="Times New Roman" panose="02020603050405020304" pitchFamily="18" charset="0"/>
                <a:cs typeface="Times New Roman" panose="02020603050405020304" pitchFamily="18" charset="0"/>
              </a:rPr>
              <a:t>.</a:t>
            </a:r>
          </a:p>
          <a:p>
            <a:r>
              <a:rPr lang="ru-RU" b="1" dirty="0">
                <a:solidFill>
                  <a:schemeClr val="bg2">
                    <a:lumMod val="50000"/>
                  </a:schemeClr>
                </a:solidFill>
                <a:latin typeface="Times New Roman" panose="02020603050405020304" pitchFamily="18" charset="0"/>
                <a:cs typeface="Times New Roman" panose="02020603050405020304" pitchFamily="18" charset="0"/>
              </a:rPr>
              <a:t>Кыһыл </a:t>
            </a:r>
            <a:r>
              <a:rPr lang="ru-RU" b="1" dirty="0" err="1">
                <a:solidFill>
                  <a:schemeClr val="bg2">
                    <a:lumMod val="50000"/>
                  </a:schemeClr>
                </a:solidFill>
                <a:latin typeface="Times New Roman" panose="02020603050405020304" pitchFamily="18" charset="0"/>
                <a:cs typeface="Times New Roman" panose="02020603050405020304" pitchFamily="18" charset="0"/>
              </a:rPr>
              <a:t>өҥ</a:t>
            </a:r>
            <a:r>
              <a:rPr lang="ru-RU" b="1" dirty="0">
                <a:solidFill>
                  <a:schemeClr val="bg2">
                    <a:lumMod val="50000"/>
                  </a:schemeClr>
                </a:solidFill>
                <a:latin typeface="Times New Roman" panose="02020603050405020304" pitchFamily="18" charset="0"/>
                <a:cs typeface="Times New Roman" panose="02020603050405020304" pitchFamily="18" charset="0"/>
              </a:rPr>
              <a:t> — </a:t>
            </a:r>
            <a:r>
              <a:rPr lang="ru-RU" b="1" dirty="0" err="1">
                <a:solidFill>
                  <a:schemeClr val="bg2">
                    <a:lumMod val="50000"/>
                  </a:schemeClr>
                </a:solidFill>
                <a:latin typeface="Times New Roman" panose="02020603050405020304" pitchFamily="18" charset="0"/>
                <a:cs typeface="Times New Roman" panose="02020603050405020304" pitchFamily="18" charset="0"/>
              </a:rPr>
              <a:t>ол-бу</a:t>
            </a:r>
            <a:r>
              <a:rPr lang="ru-RU" b="1" dirty="0">
                <a:solidFill>
                  <a:schemeClr val="bg2">
                    <a:lumMod val="50000"/>
                  </a:schemeClr>
                </a:solidFill>
                <a:latin typeface="Times New Roman" panose="02020603050405020304" pitchFamily="18" charset="0"/>
                <a:cs typeface="Times New Roman" panose="02020603050405020304" pitchFamily="18" charset="0"/>
              </a:rPr>
              <a:t> </a:t>
            </a:r>
            <a:r>
              <a:rPr lang="ru-RU" b="1" dirty="0" err="1">
                <a:solidFill>
                  <a:schemeClr val="bg2">
                    <a:lumMod val="50000"/>
                  </a:schemeClr>
                </a:solidFill>
                <a:latin typeface="Times New Roman" panose="02020603050405020304" pitchFamily="18" charset="0"/>
                <a:cs typeface="Times New Roman" panose="02020603050405020304" pitchFamily="18" charset="0"/>
              </a:rPr>
              <a:t>куттал</a:t>
            </a:r>
            <a:r>
              <a:rPr lang="ru-RU" b="1" dirty="0">
                <a:solidFill>
                  <a:schemeClr val="bg2">
                    <a:lumMod val="50000"/>
                  </a:schemeClr>
                </a:solidFill>
                <a:latin typeface="Times New Roman" panose="02020603050405020304" pitchFamily="18" charset="0"/>
                <a:cs typeface="Times New Roman" panose="02020603050405020304" pitchFamily="18" charset="0"/>
              </a:rPr>
              <a:t>, </a:t>
            </a:r>
            <a:r>
              <a:rPr lang="ru-RU" b="1" dirty="0" err="1">
                <a:solidFill>
                  <a:schemeClr val="bg2">
                    <a:lumMod val="50000"/>
                  </a:schemeClr>
                </a:solidFill>
                <a:latin typeface="Times New Roman" panose="02020603050405020304" pitchFamily="18" charset="0"/>
                <a:cs typeface="Times New Roman" panose="02020603050405020304" pitchFamily="18" charset="0"/>
              </a:rPr>
              <a:t>сэрэтии</a:t>
            </a:r>
            <a:r>
              <a:rPr lang="ru-RU" b="1" dirty="0">
                <a:solidFill>
                  <a:schemeClr val="bg2">
                    <a:lumMod val="50000"/>
                  </a:schemeClr>
                </a:solidFill>
                <a:latin typeface="Times New Roman" panose="02020603050405020304" pitchFamily="18" charset="0"/>
                <a:cs typeface="Times New Roman" panose="02020603050405020304" pitchFamily="18" charset="0"/>
              </a:rPr>
              <a:t> </a:t>
            </a:r>
            <a:r>
              <a:rPr lang="ru-RU" b="1" dirty="0" err="1">
                <a:solidFill>
                  <a:schemeClr val="bg2">
                    <a:lumMod val="50000"/>
                  </a:schemeClr>
                </a:solidFill>
                <a:latin typeface="Times New Roman" panose="02020603050405020304" pitchFamily="18" charset="0"/>
                <a:cs typeface="Times New Roman" panose="02020603050405020304" pitchFamily="18" charset="0"/>
              </a:rPr>
              <a:t>бэлиэтэ</a:t>
            </a:r>
            <a:r>
              <a:rPr lang="ru-RU" b="1" dirty="0">
                <a:solidFill>
                  <a:schemeClr val="bg2">
                    <a:lumMod val="50000"/>
                  </a:schemeClr>
                </a:solidFill>
                <a:latin typeface="Times New Roman" panose="02020603050405020304" pitchFamily="18" charset="0"/>
                <a:cs typeface="Times New Roman" panose="02020603050405020304" pitchFamily="18" charset="0"/>
              </a:rPr>
              <a:t>: </a:t>
            </a:r>
            <a:r>
              <a:rPr lang="ru-RU" b="1" dirty="0" err="1">
                <a:solidFill>
                  <a:schemeClr val="bg2">
                    <a:lumMod val="50000"/>
                  </a:schemeClr>
                </a:solidFill>
                <a:latin typeface="Times New Roman" panose="02020603050405020304" pitchFamily="18" charset="0"/>
                <a:cs typeface="Times New Roman" panose="02020603050405020304" pitchFamily="18" charset="0"/>
              </a:rPr>
              <a:t>туох</a:t>
            </a:r>
            <a:r>
              <a:rPr lang="ru-RU" b="1" dirty="0">
                <a:solidFill>
                  <a:schemeClr val="bg2">
                    <a:lumMod val="50000"/>
                  </a:schemeClr>
                </a:solidFill>
                <a:latin typeface="Times New Roman" panose="02020603050405020304" pitchFamily="18" charset="0"/>
                <a:cs typeface="Times New Roman" panose="02020603050405020304" pitchFamily="18" charset="0"/>
              </a:rPr>
              <a:t> </a:t>
            </a:r>
            <a:r>
              <a:rPr lang="ru-RU" b="1" dirty="0" err="1">
                <a:solidFill>
                  <a:schemeClr val="bg2">
                    <a:lumMod val="50000"/>
                  </a:schemeClr>
                </a:solidFill>
                <a:latin typeface="Times New Roman" panose="02020603050405020304" pitchFamily="18" charset="0"/>
                <a:cs typeface="Times New Roman" panose="02020603050405020304" pitchFamily="18" charset="0"/>
              </a:rPr>
              <a:t>эмэ</a:t>
            </a:r>
            <a:r>
              <a:rPr lang="ru-RU" b="1" dirty="0">
                <a:solidFill>
                  <a:schemeClr val="bg2">
                    <a:lumMod val="50000"/>
                  </a:schemeClr>
                </a:solidFill>
                <a:latin typeface="Times New Roman" panose="02020603050405020304" pitchFamily="18" charset="0"/>
                <a:cs typeface="Times New Roman" panose="02020603050405020304" pitchFamily="18" charset="0"/>
              </a:rPr>
              <a:t> </a:t>
            </a:r>
            <a:r>
              <a:rPr lang="ru-RU" b="1" dirty="0" err="1">
                <a:solidFill>
                  <a:schemeClr val="bg2">
                    <a:lumMod val="50000"/>
                  </a:schemeClr>
                </a:solidFill>
                <a:latin typeface="Times New Roman" panose="02020603050405020304" pitchFamily="18" charset="0"/>
                <a:cs typeface="Times New Roman" panose="02020603050405020304" pitchFamily="18" charset="0"/>
              </a:rPr>
              <a:t>дьайыыны</a:t>
            </a:r>
            <a:r>
              <a:rPr lang="ru-RU" b="1" dirty="0">
                <a:solidFill>
                  <a:schemeClr val="bg2">
                    <a:lumMod val="50000"/>
                  </a:schemeClr>
                </a:solidFill>
                <a:latin typeface="Times New Roman" panose="02020603050405020304" pitchFamily="18" charset="0"/>
                <a:cs typeface="Times New Roman" panose="02020603050405020304" pitchFamily="18" charset="0"/>
              </a:rPr>
              <a:t>, </a:t>
            </a:r>
            <a:r>
              <a:rPr lang="ru-RU" b="1" dirty="0" err="1">
                <a:solidFill>
                  <a:schemeClr val="bg2">
                    <a:lumMod val="50000"/>
                  </a:schemeClr>
                </a:solidFill>
                <a:latin typeface="Times New Roman" panose="02020603050405020304" pitchFamily="18" charset="0"/>
                <a:cs typeface="Times New Roman" panose="02020603050405020304" pitchFamily="18" charset="0"/>
              </a:rPr>
              <a:t>хамсаныыны</a:t>
            </a:r>
            <a:r>
              <a:rPr lang="ru-RU" b="1" dirty="0">
                <a:solidFill>
                  <a:schemeClr val="bg2">
                    <a:lumMod val="50000"/>
                  </a:schemeClr>
                </a:solidFill>
                <a:latin typeface="Times New Roman" panose="02020603050405020304" pitchFamily="18" charset="0"/>
                <a:cs typeface="Times New Roman" panose="02020603050405020304" pitchFamily="18" charset="0"/>
              </a:rPr>
              <a:t>, </a:t>
            </a:r>
            <a:r>
              <a:rPr lang="ru-RU" b="1" dirty="0" err="1">
                <a:solidFill>
                  <a:schemeClr val="bg2">
                    <a:lumMod val="50000"/>
                  </a:schemeClr>
                </a:solidFill>
                <a:latin typeface="Times New Roman" panose="02020603050405020304" pitchFamily="18" charset="0"/>
                <a:cs typeface="Times New Roman" panose="02020603050405020304" pitchFamily="18" charset="0"/>
              </a:rPr>
              <a:t>оҥорууну</a:t>
            </a:r>
            <a:r>
              <a:rPr lang="ru-RU" b="1" dirty="0">
                <a:solidFill>
                  <a:schemeClr val="bg2">
                    <a:lumMod val="50000"/>
                  </a:schemeClr>
                </a:solidFill>
                <a:latin typeface="Times New Roman" panose="02020603050405020304" pitchFamily="18" charset="0"/>
                <a:cs typeface="Times New Roman" panose="02020603050405020304" pitchFamily="18" charset="0"/>
              </a:rPr>
              <a:t> </a:t>
            </a:r>
            <a:r>
              <a:rPr lang="ru-RU" b="1" dirty="0" err="1">
                <a:solidFill>
                  <a:schemeClr val="bg2">
                    <a:lumMod val="50000"/>
                  </a:schemeClr>
                </a:solidFill>
                <a:latin typeface="Times New Roman" panose="02020603050405020304" pitchFamily="18" charset="0"/>
                <a:cs typeface="Times New Roman" panose="02020603050405020304" pitchFamily="18" charset="0"/>
              </a:rPr>
              <a:t>бобор</a:t>
            </a:r>
            <a:r>
              <a:rPr lang="ru-RU" b="1" dirty="0">
                <a:solidFill>
                  <a:schemeClr val="bg2">
                    <a:lumMod val="50000"/>
                  </a:schemeClr>
                </a:solidFill>
                <a:latin typeface="Times New Roman" panose="02020603050405020304" pitchFamily="18" charset="0"/>
                <a:cs typeface="Times New Roman" panose="02020603050405020304" pitchFamily="18" charset="0"/>
              </a:rPr>
              <a:t> (светофор) о. д. а. </a:t>
            </a:r>
          </a:p>
          <a:p>
            <a:endParaRPr lang="ru-RU" dirty="0"/>
          </a:p>
        </p:txBody>
      </p:sp>
      <p:sp>
        <p:nvSpPr>
          <p:cNvPr id="4" name="Ромб 3"/>
          <p:cNvSpPr/>
          <p:nvPr/>
        </p:nvSpPr>
        <p:spPr>
          <a:xfrm>
            <a:off x="8823961" y="482543"/>
            <a:ext cx="1680753" cy="1574857"/>
          </a:xfrm>
          <a:prstGeom prst="diamond">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8941905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3697" y="252549"/>
            <a:ext cx="9875520" cy="1356360"/>
          </a:xfrm>
        </p:spPr>
        <p:txBody>
          <a:bodyPr/>
          <a:lstStyle/>
          <a:p>
            <a:pPr algn="ctr"/>
            <a:r>
              <a:rPr lang="sah-RU" b="1" dirty="0">
                <a:solidFill>
                  <a:schemeClr val="accent4">
                    <a:lumMod val="75000"/>
                  </a:schemeClr>
                </a:solidFill>
                <a:latin typeface="Times New Roman" panose="02020603050405020304" pitchFamily="18" charset="0"/>
                <a:cs typeface="Times New Roman" panose="02020603050405020304" pitchFamily="18" charset="0"/>
              </a:rPr>
              <a:t>Күөх өҥ суолтата</a:t>
            </a:r>
            <a:endParaRPr lang="ru-RU" b="1" dirty="0"/>
          </a:p>
        </p:txBody>
      </p:sp>
      <p:sp>
        <p:nvSpPr>
          <p:cNvPr id="3" name="Объект 2"/>
          <p:cNvSpPr>
            <a:spLocks noGrp="1"/>
          </p:cNvSpPr>
          <p:nvPr>
            <p:ph idx="1"/>
          </p:nvPr>
        </p:nvSpPr>
        <p:spPr>
          <a:xfrm>
            <a:off x="1166949" y="1776157"/>
            <a:ext cx="9848922" cy="4319843"/>
          </a:xfrm>
        </p:spPr>
        <p:txBody>
          <a:bodyPr/>
          <a:lstStyle/>
          <a:p>
            <a:r>
              <a:rPr lang="ru-RU" dirty="0">
                <a:solidFill>
                  <a:schemeClr val="accent4">
                    <a:lumMod val="75000"/>
                  </a:schemeClr>
                </a:solidFill>
                <a:latin typeface="Times New Roman" panose="02020603050405020304" pitchFamily="18" charset="0"/>
                <a:cs typeface="Times New Roman" panose="02020603050405020304" pitchFamily="18" charset="0"/>
              </a:rPr>
              <a:t>Күөх </a:t>
            </a:r>
            <a:r>
              <a:rPr lang="ru-RU" dirty="0" err="1">
                <a:solidFill>
                  <a:schemeClr val="accent4">
                    <a:lumMod val="75000"/>
                  </a:schemeClr>
                </a:solidFill>
                <a:latin typeface="Times New Roman" panose="02020603050405020304" pitchFamily="18" charset="0"/>
                <a:cs typeface="Times New Roman" panose="02020603050405020304" pitchFamily="18" charset="0"/>
              </a:rPr>
              <a:t>өҥ</a:t>
            </a:r>
            <a:r>
              <a:rPr lang="ru-RU" dirty="0">
                <a:solidFill>
                  <a:schemeClr val="accent4">
                    <a:lumMod val="75000"/>
                  </a:schemeClr>
                </a:solidFill>
                <a:latin typeface="Times New Roman" panose="02020603050405020304" pitchFamily="18" charset="0"/>
                <a:cs typeface="Times New Roman" panose="02020603050405020304" pitchFamily="18" charset="0"/>
              </a:rPr>
              <a:t> — </a:t>
            </a:r>
            <a:r>
              <a:rPr lang="ru-RU" dirty="0" err="1">
                <a:solidFill>
                  <a:schemeClr val="accent4">
                    <a:lumMod val="75000"/>
                  </a:schemeClr>
                </a:solidFill>
                <a:latin typeface="Times New Roman" panose="02020603050405020304" pitchFamily="18" charset="0"/>
                <a:cs typeface="Times New Roman" panose="02020603050405020304" pitchFamily="18" charset="0"/>
              </a:rPr>
              <a:t>сырдык</a:t>
            </a:r>
            <a:r>
              <a:rPr lang="ru-RU" dirty="0">
                <a:solidFill>
                  <a:schemeClr val="accent4">
                    <a:lumMod val="75000"/>
                  </a:schemeClr>
                </a:solidFill>
                <a:latin typeface="Times New Roman" panose="02020603050405020304" pitchFamily="18" charset="0"/>
                <a:cs typeface="Times New Roman" panose="02020603050405020304" pitchFamily="18" charset="0"/>
              </a:rPr>
              <a:t> </a:t>
            </a:r>
            <a:r>
              <a:rPr lang="ru-RU" dirty="0" err="1">
                <a:solidFill>
                  <a:schemeClr val="accent4">
                    <a:lumMod val="75000"/>
                  </a:schemeClr>
                </a:solidFill>
                <a:latin typeface="Times New Roman" panose="02020603050405020304" pitchFamily="18" charset="0"/>
                <a:cs typeface="Times New Roman" panose="02020603050405020304" pitchFamily="18" charset="0"/>
              </a:rPr>
              <a:t>халлаан</a:t>
            </a:r>
            <a:r>
              <a:rPr lang="ru-RU" dirty="0">
                <a:solidFill>
                  <a:schemeClr val="accent4">
                    <a:lumMod val="75000"/>
                  </a:schemeClr>
                </a:solidFill>
                <a:latin typeface="Times New Roman" panose="02020603050405020304" pitchFamily="18" charset="0"/>
                <a:cs typeface="Times New Roman" panose="02020603050405020304" pitchFamily="18" charset="0"/>
              </a:rPr>
              <a:t> </a:t>
            </a:r>
            <a:r>
              <a:rPr lang="ru-RU" dirty="0" err="1">
                <a:solidFill>
                  <a:schemeClr val="accent4">
                    <a:lumMod val="75000"/>
                  </a:schemeClr>
                </a:solidFill>
                <a:latin typeface="Times New Roman" panose="02020603050405020304" pitchFamily="18" charset="0"/>
                <a:cs typeface="Times New Roman" panose="02020603050405020304" pitchFamily="18" charset="0"/>
              </a:rPr>
              <a:t>өҥө</a:t>
            </a:r>
            <a:r>
              <a:rPr lang="ru-RU" dirty="0">
                <a:solidFill>
                  <a:schemeClr val="accent4">
                    <a:lumMod val="75000"/>
                  </a:schemeClr>
                </a:solidFill>
                <a:latin typeface="Times New Roman" panose="02020603050405020304" pitchFamily="18" charset="0"/>
                <a:cs typeface="Times New Roman" panose="02020603050405020304" pitchFamily="18" charset="0"/>
              </a:rPr>
              <a:t> </a:t>
            </a:r>
            <a:r>
              <a:rPr lang="ru-RU" dirty="0" err="1">
                <a:solidFill>
                  <a:schemeClr val="accent4">
                    <a:lumMod val="75000"/>
                  </a:schemeClr>
                </a:solidFill>
                <a:latin typeface="Times New Roman" panose="02020603050405020304" pitchFamily="18" charset="0"/>
                <a:cs typeface="Times New Roman" panose="02020603050405020304" pitchFamily="18" charset="0"/>
              </a:rPr>
              <a:t>өҥнөөх</a:t>
            </a:r>
            <a:r>
              <a:rPr lang="ru-RU" dirty="0">
                <a:solidFill>
                  <a:schemeClr val="accent4">
                    <a:lumMod val="75000"/>
                  </a:schemeClr>
                </a:solidFill>
                <a:latin typeface="Times New Roman" panose="02020603050405020304" pitchFamily="18" charset="0"/>
                <a:cs typeface="Times New Roman" panose="02020603050405020304" pitchFamily="18" charset="0"/>
              </a:rPr>
              <a:t>.</a:t>
            </a:r>
          </a:p>
          <a:p>
            <a:r>
              <a:rPr lang="ru-RU" dirty="0" err="1">
                <a:solidFill>
                  <a:schemeClr val="accent4">
                    <a:lumMod val="75000"/>
                  </a:schemeClr>
                </a:solidFill>
                <a:latin typeface="Times New Roman" panose="02020603050405020304" pitchFamily="18" charset="0"/>
                <a:cs typeface="Times New Roman" panose="02020603050405020304" pitchFamily="18" charset="0"/>
              </a:rPr>
              <a:t>Көҕөрөр</a:t>
            </a:r>
            <a:r>
              <a:rPr lang="ru-RU" dirty="0">
                <a:solidFill>
                  <a:schemeClr val="accent4">
                    <a:lumMod val="75000"/>
                  </a:schemeClr>
                </a:solidFill>
                <a:latin typeface="Times New Roman" panose="02020603050405020304" pitchFamily="18" charset="0"/>
                <a:cs typeface="Times New Roman" panose="02020603050405020304" pitchFamily="18" charset="0"/>
              </a:rPr>
              <a:t> </a:t>
            </a:r>
            <a:r>
              <a:rPr lang="ru-RU" dirty="0" err="1">
                <a:solidFill>
                  <a:schemeClr val="accent4">
                    <a:lumMod val="75000"/>
                  </a:schemeClr>
                </a:solidFill>
                <a:latin typeface="Times New Roman" panose="02020603050405020304" pitchFamily="18" charset="0"/>
                <a:cs typeface="Times New Roman" panose="02020603050405020304" pitchFamily="18" charset="0"/>
              </a:rPr>
              <a:t>күөх</a:t>
            </a:r>
            <a:r>
              <a:rPr lang="ru-RU" dirty="0">
                <a:solidFill>
                  <a:schemeClr val="accent4">
                    <a:lumMod val="75000"/>
                  </a:schemeClr>
                </a:solidFill>
                <a:latin typeface="Times New Roman" panose="02020603050405020304" pitchFamily="18" charset="0"/>
                <a:cs typeface="Times New Roman" panose="02020603050405020304" pitchFamily="18" charset="0"/>
              </a:rPr>
              <a:t> </a:t>
            </a:r>
            <a:r>
              <a:rPr lang="ru-RU" dirty="0" err="1">
                <a:solidFill>
                  <a:schemeClr val="accent4">
                    <a:lumMod val="75000"/>
                  </a:schemeClr>
                </a:solidFill>
                <a:latin typeface="Times New Roman" panose="02020603050405020304" pitchFamily="18" charset="0"/>
                <a:cs typeface="Times New Roman" panose="02020603050405020304" pitchFamily="18" charset="0"/>
              </a:rPr>
              <a:t>муора</a:t>
            </a:r>
            <a:r>
              <a:rPr lang="ru-RU" dirty="0">
                <a:solidFill>
                  <a:schemeClr val="accent4">
                    <a:lumMod val="75000"/>
                  </a:schemeClr>
                </a:solidFill>
                <a:latin typeface="Times New Roman" panose="02020603050405020304" pitchFamily="18" charset="0"/>
                <a:cs typeface="Times New Roman" panose="02020603050405020304" pitchFamily="18" charset="0"/>
              </a:rPr>
              <a:t> – </a:t>
            </a:r>
            <a:r>
              <a:rPr lang="ru-RU" dirty="0" err="1">
                <a:solidFill>
                  <a:schemeClr val="accent4">
                    <a:lumMod val="75000"/>
                  </a:schemeClr>
                </a:solidFill>
                <a:latin typeface="Times New Roman" panose="02020603050405020304" pitchFamily="18" charset="0"/>
                <a:cs typeface="Times New Roman" panose="02020603050405020304" pitchFamily="18" charset="0"/>
              </a:rPr>
              <a:t>күүһрдэн</a:t>
            </a:r>
            <a:r>
              <a:rPr lang="ru-RU" dirty="0">
                <a:solidFill>
                  <a:schemeClr val="accent4">
                    <a:lumMod val="75000"/>
                  </a:schemeClr>
                </a:solidFill>
                <a:latin typeface="Times New Roman" panose="02020603050405020304" pitchFamily="18" charset="0"/>
                <a:cs typeface="Times New Roman" panose="02020603050405020304" pitchFamily="18" charset="0"/>
              </a:rPr>
              <a:t> </a:t>
            </a:r>
            <a:r>
              <a:rPr lang="ru-RU" dirty="0" err="1">
                <a:solidFill>
                  <a:schemeClr val="accent4">
                    <a:lumMod val="75000"/>
                  </a:schemeClr>
                </a:solidFill>
                <a:latin typeface="Times New Roman" panose="02020603050405020304" pitchFamily="18" charset="0"/>
                <a:cs typeface="Times New Roman" panose="02020603050405020304" pitchFamily="18" charset="0"/>
              </a:rPr>
              <a:t>биэрии</a:t>
            </a:r>
            <a:endParaRPr lang="ru-RU" dirty="0">
              <a:solidFill>
                <a:schemeClr val="accent4">
                  <a:lumMod val="75000"/>
                </a:schemeClr>
              </a:solidFill>
              <a:latin typeface="Times New Roman" panose="02020603050405020304" pitchFamily="18" charset="0"/>
              <a:cs typeface="Times New Roman" panose="02020603050405020304" pitchFamily="18" charset="0"/>
            </a:endParaRPr>
          </a:p>
          <a:p>
            <a:r>
              <a:rPr lang="ru-RU" dirty="0">
                <a:solidFill>
                  <a:schemeClr val="accent4">
                    <a:lumMod val="75000"/>
                  </a:schemeClr>
                </a:solidFill>
                <a:latin typeface="Times New Roman" panose="02020603050405020304" pitchFamily="18" charset="0"/>
                <a:cs typeface="Times New Roman" panose="02020603050405020304" pitchFamily="18" charset="0"/>
              </a:rPr>
              <a:t>Күөх </a:t>
            </a:r>
            <a:r>
              <a:rPr lang="ru-RU" dirty="0" err="1">
                <a:solidFill>
                  <a:schemeClr val="accent4">
                    <a:lumMod val="75000"/>
                  </a:schemeClr>
                </a:solidFill>
                <a:latin typeface="Times New Roman" panose="02020603050405020304" pitchFamily="18" charset="0"/>
                <a:cs typeface="Times New Roman" panose="02020603050405020304" pitchFamily="18" charset="0"/>
              </a:rPr>
              <a:t>уотугар</a:t>
            </a:r>
            <a:r>
              <a:rPr lang="ru-RU" dirty="0">
                <a:solidFill>
                  <a:schemeClr val="accent4">
                    <a:lumMod val="75000"/>
                  </a:schemeClr>
                </a:solidFill>
                <a:latin typeface="Times New Roman" panose="02020603050405020304" pitchFamily="18" charset="0"/>
                <a:cs typeface="Times New Roman" panose="02020603050405020304" pitchFamily="18" charset="0"/>
              </a:rPr>
              <a:t> - </a:t>
            </a:r>
            <a:r>
              <a:rPr lang="ru-RU" dirty="0" err="1">
                <a:solidFill>
                  <a:schemeClr val="accent4">
                    <a:lumMod val="75000"/>
                  </a:schemeClr>
                </a:solidFill>
                <a:latin typeface="Times New Roman" panose="02020603050405020304" pitchFamily="18" charset="0"/>
                <a:cs typeface="Times New Roman" panose="02020603050405020304" pitchFamily="18" charset="0"/>
              </a:rPr>
              <a:t>ыал</a:t>
            </a:r>
            <a:r>
              <a:rPr lang="ru-RU" dirty="0">
                <a:solidFill>
                  <a:schemeClr val="accent4">
                    <a:lumMod val="75000"/>
                  </a:schemeClr>
                </a:solidFill>
                <a:latin typeface="Times New Roman" panose="02020603050405020304" pitchFamily="18" charset="0"/>
                <a:cs typeface="Times New Roman" panose="02020603050405020304" pitchFamily="18" charset="0"/>
              </a:rPr>
              <a:t>, </a:t>
            </a:r>
            <a:r>
              <a:rPr lang="ru-RU" dirty="0" err="1">
                <a:solidFill>
                  <a:schemeClr val="accent4">
                    <a:lumMod val="75000"/>
                  </a:schemeClr>
                </a:solidFill>
                <a:latin typeface="Times New Roman" panose="02020603050405020304" pitchFamily="18" charset="0"/>
                <a:cs typeface="Times New Roman" panose="02020603050405020304" pitchFamily="18" charset="0"/>
              </a:rPr>
              <a:t>дьиэ</a:t>
            </a:r>
            <a:r>
              <a:rPr lang="ru-RU" dirty="0">
                <a:solidFill>
                  <a:schemeClr val="accent4">
                    <a:lumMod val="75000"/>
                  </a:schemeClr>
                </a:solidFill>
                <a:latin typeface="Times New Roman" panose="02020603050405020304" pitchFamily="18" charset="0"/>
                <a:cs typeface="Times New Roman" panose="02020603050405020304" pitchFamily="18" charset="0"/>
              </a:rPr>
              <a:t> </a:t>
            </a:r>
            <a:r>
              <a:rPr lang="ru-RU" dirty="0" err="1">
                <a:solidFill>
                  <a:schemeClr val="accent4">
                    <a:lumMod val="75000"/>
                  </a:schemeClr>
                </a:solidFill>
                <a:latin typeface="Times New Roman" panose="02020603050405020304" pitchFamily="18" charset="0"/>
                <a:cs typeface="Times New Roman" panose="02020603050405020304" pitchFamily="18" charset="0"/>
              </a:rPr>
              <a:t>кэргэн</a:t>
            </a:r>
            <a:r>
              <a:rPr lang="ru-RU" dirty="0">
                <a:solidFill>
                  <a:schemeClr val="accent4">
                    <a:lumMod val="75000"/>
                  </a:schemeClr>
                </a:solidFill>
                <a:latin typeface="Times New Roman" panose="02020603050405020304" pitchFamily="18" charset="0"/>
                <a:cs typeface="Times New Roman" panose="02020603050405020304" pitchFamily="18" charset="0"/>
              </a:rPr>
              <a:t>, </a:t>
            </a:r>
            <a:r>
              <a:rPr lang="ru-RU" dirty="0" err="1">
                <a:solidFill>
                  <a:schemeClr val="accent4">
                    <a:lumMod val="75000"/>
                  </a:schemeClr>
                </a:solidFill>
                <a:latin typeface="Times New Roman" panose="02020603050405020304" pitchFamily="18" charset="0"/>
                <a:cs typeface="Times New Roman" panose="02020603050405020304" pitchFamily="18" charset="0"/>
              </a:rPr>
              <a:t>туспа</a:t>
            </a:r>
            <a:r>
              <a:rPr lang="ru-RU" dirty="0">
                <a:solidFill>
                  <a:schemeClr val="accent4">
                    <a:lumMod val="75000"/>
                  </a:schemeClr>
                </a:solidFill>
                <a:latin typeface="Times New Roman" panose="02020603050405020304" pitchFamily="18" charset="0"/>
                <a:cs typeface="Times New Roman" panose="02020603050405020304" pitchFamily="18" charset="0"/>
              </a:rPr>
              <a:t> </a:t>
            </a:r>
            <a:r>
              <a:rPr lang="ru-RU" dirty="0" err="1">
                <a:solidFill>
                  <a:schemeClr val="accent4">
                    <a:lumMod val="75000"/>
                  </a:schemeClr>
                </a:solidFill>
                <a:latin typeface="Times New Roman" panose="02020603050405020304" pitchFamily="18" charset="0"/>
                <a:cs typeface="Times New Roman" panose="02020603050405020304" pitchFamily="18" charset="0"/>
              </a:rPr>
              <a:t>хаһаайыстыба</a:t>
            </a:r>
            <a:endParaRPr lang="ru-RU" dirty="0">
              <a:solidFill>
                <a:schemeClr val="accent4">
                  <a:lumMod val="75000"/>
                </a:schemeClr>
              </a:solidFill>
              <a:latin typeface="Times New Roman" panose="02020603050405020304" pitchFamily="18" charset="0"/>
              <a:cs typeface="Times New Roman" panose="02020603050405020304" pitchFamily="18" charset="0"/>
            </a:endParaRPr>
          </a:p>
          <a:p>
            <a:r>
              <a:rPr lang="ru-RU" dirty="0">
                <a:solidFill>
                  <a:schemeClr val="accent4">
                    <a:lumMod val="75000"/>
                  </a:schemeClr>
                </a:solidFill>
                <a:latin typeface="Times New Roman" panose="02020603050405020304" pitchFamily="18" charset="0"/>
                <a:cs typeface="Times New Roman" panose="02020603050405020304" pitchFamily="18" charset="0"/>
              </a:rPr>
              <a:t>Хампа </a:t>
            </a:r>
            <a:r>
              <a:rPr lang="ru-RU" dirty="0" err="1">
                <a:solidFill>
                  <a:schemeClr val="accent4">
                    <a:lumMod val="75000"/>
                  </a:schemeClr>
                </a:solidFill>
                <a:latin typeface="Times New Roman" panose="02020603050405020304" pitchFamily="18" charset="0"/>
                <a:cs typeface="Times New Roman" panose="02020603050405020304" pitchFamily="18" charset="0"/>
              </a:rPr>
              <a:t>күөх</a:t>
            </a:r>
            <a:r>
              <a:rPr lang="ru-RU" dirty="0">
                <a:solidFill>
                  <a:schemeClr val="accent4">
                    <a:lumMod val="75000"/>
                  </a:schemeClr>
                </a:solidFill>
                <a:latin typeface="Times New Roman" panose="02020603050405020304" pitchFamily="18" charset="0"/>
                <a:cs typeface="Times New Roman" panose="02020603050405020304" pitchFamily="18" charset="0"/>
              </a:rPr>
              <a:t> </a:t>
            </a:r>
            <a:r>
              <a:rPr lang="ru-RU" dirty="0" err="1">
                <a:solidFill>
                  <a:schemeClr val="accent4">
                    <a:lumMod val="75000"/>
                  </a:schemeClr>
                </a:solidFill>
                <a:latin typeface="Times New Roman" panose="02020603050405020304" pitchFamily="18" charset="0"/>
                <a:cs typeface="Times New Roman" panose="02020603050405020304" pitchFamily="18" charset="0"/>
              </a:rPr>
              <a:t>кырыс</a:t>
            </a:r>
            <a:r>
              <a:rPr lang="ru-RU" dirty="0">
                <a:solidFill>
                  <a:schemeClr val="accent4">
                    <a:lumMod val="75000"/>
                  </a:schemeClr>
                </a:solidFill>
                <a:latin typeface="Times New Roman" panose="02020603050405020304" pitchFamily="18" charset="0"/>
                <a:cs typeface="Times New Roman" panose="02020603050405020304" pitchFamily="18" charset="0"/>
              </a:rPr>
              <a:t> </a:t>
            </a:r>
            <a:r>
              <a:rPr lang="ru-RU" dirty="0" err="1">
                <a:solidFill>
                  <a:schemeClr val="accent4">
                    <a:lumMod val="75000"/>
                  </a:schemeClr>
                </a:solidFill>
                <a:latin typeface="Times New Roman" panose="02020603050405020304" pitchFamily="18" charset="0"/>
                <a:cs typeface="Times New Roman" panose="02020603050405020304" pitchFamily="18" charset="0"/>
              </a:rPr>
              <a:t>хаалбыт</a:t>
            </a:r>
            <a:r>
              <a:rPr lang="ru-RU" dirty="0">
                <a:solidFill>
                  <a:schemeClr val="accent4">
                    <a:lumMod val="75000"/>
                  </a:schemeClr>
                </a:solidFill>
                <a:latin typeface="Times New Roman" panose="02020603050405020304" pitchFamily="18" charset="0"/>
                <a:cs typeface="Times New Roman" panose="02020603050405020304" pitchFamily="18" charset="0"/>
              </a:rPr>
              <a:t> </a:t>
            </a:r>
            <a:r>
              <a:rPr lang="ru-RU" dirty="0" err="1">
                <a:solidFill>
                  <a:schemeClr val="accent4">
                    <a:lumMod val="75000"/>
                  </a:schemeClr>
                </a:solidFill>
                <a:latin typeface="Times New Roman" panose="02020603050405020304" pitchFamily="18" charset="0"/>
                <a:cs typeface="Times New Roman" panose="02020603050405020304" pitchFamily="18" charset="0"/>
              </a:rPr>
              <a:t>буоллаҕына</a:t>
            </a:r>
            <a:r>
              <a:rPr lang="ru-RU" dirty="0">
                <a:solidFill>
                  <a:schemeClr val="accent4">
                    <a:lumMod val="75000"/>
                  </a:schemeClr>
                </a:solidFill>
                <a:latin typeface="Times New Roman" panose="02020603050405020304" pitchFamily="18" charset="0"/>
                <a:cs typeface="Times New Roman" panose="02020603050405020304" pitchFamily="18" charset="0"/>
              </a:rPr>
              <a:t>- </a:t>
            </a:r>
            <a:r>
              <a:rPr lang="ru-RU" dirty="0" err="1">
                <a:solidFill>
                  <a:schemeClr val="accent4">
                    <a:lumMod val="75000"/>
                  </a:schemeClr>
                </a:solidFill>
                <a:latin typeface="Times New Roman" panose="02020603050405020304" pitchFamily="18" charset="0"/>
                <a:cs typeface="Times New Roman" panose="02020603050405020304" pitchFamily="18" charset="0"/>
              </a:rPr>
              <a:t>хараҥа</a:t>
            </a:r>
            <a:r>
              <a:rPr lang="ru-RU" dirty="0">
                <a:solidFill>
                  <a:schemeClr val="accent4">
                    <a:lumMod val="75000"/>
                  </a:schemeClr>
                </a:solidFill>
                <a:latin typeface="Times New Roman" panose="02020603050405020304" pitchFamily="18" charset="0"/>
                <a:cs typeface="Times New Roman" panose="02020603050405020304" pitchFamily="18" charset="0"/>
              </a:rPr>
              <a:t> от </a:t>
            </a:r>
            <a:r>
              <a:rPr lang="ru-RU" dirty="0" err="1">
                <a:solidFill>
                  <a:schemeClr val="accent4">
                    <a:lumMod val="75000"/>
                  </a:schemeClr>
                </a:solidFill>
                <a:latin typeface="Times New Roman" panose="02020603050405020304" pitchFamily="18" charset="0"/>
                <a:cs typeface="Times New Roman" panose="02020603050405020304" pitchFamily="18" charset="0"/>
              </a:rPr>
              <a:t>күөх</a:t>
            </a:r>
            <a:r>
              <a:rPr lang="ru-RU" dirty="0">
                <a:solidFill>
                  <a:schemeClr val="accent4">
                    <a:lumMod val="75000"/>
                  </a:schemeClr>
                </a:solidFill>
                <a:latin typeface="Times New Roman" panose="02020603050405020304" pitchFamily="18" charset="0"/>
                <a:cs typeface="Times New Roman" panose="02020603050405020304" pitchFamily="18" charset="0"/>
              </a:rPr>
              <a:t>.</a:t>
            </a:r>
          </a:p>
          <a:p>
            <a:r>
              <a:rPr lang="ru-RU" dirty="0">
                <a:solidFill>
                  <a:schemeClr val="accent4">
                    <a:lumMod val="75000"/>
                  </a:schemeClr>
                </a:solidFill>
                <a:latin typeface="Times New Roman" panose="02020603050405020304" pitchFamily="18" charset="0"/>
                <a:cs typeface="Times New Roman" panose="02020603050405020304" pitchFamily="18" charset="0"/>
              </a:rPr>
              <a:t> Күөх </a:t>
            </a:r>
            <a:r>
              <a:rPr lang="ru-RU" dirty="0" err="1">
                <a:solidFill>
                  <a:schemeClr val="accent4">
                    <a:lumMod val="75000"/>
                  </a:schemeClr>
                </a:solidFill>
                <a:latin typeface="Times New Roman" panose="02020603050405020304" pitchFamily="18" charset="0"/>
                <a:cs typeface="Times New Roman" panose="02020603050405020304" pitchFamily="18" charset="0"/>
              </a:rPr>
              <a:t>чалахай</a:t>
            </a:r>
            <a:r>
              <a:rPr lang="ru-RU" dirty="0">
                <a:solidFill>
                  <a:schemeClr val="accent4">
                    <a:lumMod val="75000"/>
                  </a:schemeClr>
                </a:solidFill>
                <a:latin typeface="Times New Roman" panose="02020603050405020304" pitchFamily="18" charset="0"/>
                <a:cs typeface="Times New Roman" panose="02020603050405020304" pitchFamily="18" charset="0"/>
              </a:rPr>
              <a:t>  </a:t>
            </a:r>
            <a:r>
              <a:rPr lang="ru-RU" dirty="0" err="1">
                <a:solidFill>
                  <a:schemeClr val="accent4">
                    <a:lumMod val="75000"/>
                  </a:schemeClr>
                </a:solidFill>
                <a:latin typeface="Times New Roman" panose="02020603050405020304" pitchFamily="18" charset="0"/>
                <a:cs typeface="Times New Roman" panose="02020603050405020304" pitchFamily="18" charset="0"/>
              </a:rPr>
              <a:t>тылын</a:t>
            </a:r>
            <a:r>
              <a:rPr lang="ru-RU" dirty="0">
                <a:solidFill>
                  <a:schemeClr val="accent4">
                    <a:lumMod val="75000"/>
                  </a:schemeClr>
                </a:solidFill>
                <a:latin typeface="Times New Roman" panose="02020603050405020304" pitchFamily="18" charset="0"/>
                <a:cs typeface="Times New Roman" panose="02020603050405020304" pitchFamily="18" charset="0"/>
              </a:rPr>
              <a:t>-  </a:t>
            </a:r>
            <a:r>
              <a:rPr lang="ru-RU" dirty="0" err="1">
                <a:solidFill>
                  <a:schemeClr val="accent4">
                    <a:lumMod val="75000"/>
                  </a:schemeClr>
                </a:solidFill>
                <a:latin typeface="Times New Roman" panose="02020603050405020304" pitchFamily="18" charset="0"/>
                <a:cs typeface="Times New Roman" panose="02020603050405020304" pitchFamily="18" charset="0"/>
              </a:rPr>
              <a:t>көнө</a:t>
            </a:r>
            <a:r>
              <a:rPr lang="ru-RU" dirty="0">
                <a:solidFill>
                  <a:schemeClr val="accent4">
                    <a:lumMod val="75000"/>
                  </a:schemeClr>
                </a:solidFill>
                <a:latin typeface="Times New Roman" panose="02020603050405020304" pitchFamily="18" charset="0"/>
                <a:cs typeface="Times New Roman" panose="02020603050405020304" pitchFamily="18" charset="0"/>
              </a:rPr>
              <a:t> </a:t>
            </a:r>
            <a:r>
              <a:rPr lang="ru-RU" dirty="0" err="1">
                <a:solidFill>
                  <a:schemeClr val="accent4">
                    <a:lumMod val="75000"/>
                  </a:schemeClr>
                </a:solidFill>
                <a:latin typeface="Times New Roman" panose="02020603050405020304" pitchFamily="18" charset="0"/>
                <a:cs typeface="Times New Roman" panose="02020603050405020304" pitchFamily="18" charset="0"/>
              </a:rPr>
              <a:t>суолта</a:t>
            </a:r>
            <a:endParaRPr lang="ru-RU" dirty="0">
              <a:solidFill>
                <a:schemeClr val="accent4">
                  <a:lumMod val="75000"/>
                </a:schemeClr>
              </a:solidFill>
              <a:latin typeface="Times New Roman" panose="02020603050405020304" pitchFamily="18" charset="0"/>
              <a:cs typeface="Times New Roman" panose="02020603050405020304" pitchFamily="18" charset="0"/>
            </a:endParaRPr>
          </a:p>
          <a:p>
            <a:r>
              <a:rPr lang="ru-RU" dirty="0">
                <a:solidFill>
                  <a:schemeClr val="accent4">
                    <a:lumMod val="75000"/>
                  </a:schemeClr>
                </a:solidFill>
                <a:latin typeface="Times New Roman" panose="02020603050405020304" pitchFamily="18" charset="0"/>
                <a:cs typeface="Times New Roman" panose="02020603050405020304" pitchFamily="18" charset="0"/>
              </a:rPr>
              <a:t>Күөх </a:t>
            </a:r>
            <a:r>
              <a:rPr lang="ru-RU" dirty="0" err="1">
                <a:solidFill>
                  <a:schemeClr val="accent4">
                    <a:lumMod val="75000"/>
                  </a:schemeClr>
                </a:solidFill>
                <a:latin typeface="Times New Roman" panose="02020603050405020304" pitchFamily="18" charset="0"/>
                <a:cs typeface="Times New Roman" panose="02020603050405020304" pitchFamily="18" charset="0"/>
              </a:rPr>
              <a:t>иннэни</a:t>
            </a:r>
            <a:r>
              <a:rPr lang="ru-RU" dirty="0">
                <a:solidFill>
                  <a:schemeClr val="accent4">
                    <a:lumMod val="75000"/>
                  </a:schemeClr>
                </a:solidFill>
                <a:latin typeface="Times New Roman" panose="02020603050405020304" pitchFamily="18" charset="0"/>
                <a:cs typeface="Times New Roman" panose="02020603050405020304" pitchFamily="18" charset="0"/>
              </a:rPr>
              <a:t> </a:t>
            </a:r>
            <a:r>
              <a:rPr lang="ru-RU" dirty="0" err="1">
                <a:solidFill>
                  <a:schemeClr val="accent4">
                    <a:lumMod val="75000"/>
                  </a:schemeClr>
                </a:solidFill>
                <a:latin typeface="Times New Roman" panose="02020603050405020304" pitchFamily="18" charset="0"/>
                <a:cs typeface="Times New Roman" panose="02020603050405020304" pitchFamily="18" charset="0"/>
              </a:rPr>
              <a:t>субуйбатах</a:t>
            </a:r>
            <a:r>
              <a:rPr lang="ru-RU" dirty="0">
                <a:solidFill>
                  <a:schemeClr val="accent4">
                    <a:lumMod val="75000"/>
                  </a:schemeClr>
                </a:solidFill>
                <a:latin typeface="Times New Roman" panose="02020603050405020304" pitchFamily="18" charset="0"/>
                <a:cs typeface="Times New Roman" panose="02020603050405020304" pitchFamily="18" charset="0"/>
              </a:rPr>
              <a:t> –</a:t>
            </a:r>
            <a:r>
              <a:rPr lang="ru-RU" dirty="0" err="1">
                <a:solidFill>
                  <a:schemeClr val="accent4">
                    <a:lumMod val="75000"/>
                  </a:schemeClr>
                </a:solidFill>
                <a:latin typeface="Times New Roman" panose="02020603050405020304" pitchFamily="18" charset="0"/>
                <a:cs typeface="Times New Roman" panose="02020603050405020304" pitchFamily="18" charset="0"/>
              </a:rPr>
              <a:t>иистэммэтэх</a:t>
            </a:r>
            <a:r>
              <a:rPr lang="ru-RU" dirty="0">
                <a:solidFill>
                  <a:schemeClr val="accent4">
                    <a:lumMod val="75000"/>
                  </a:schemeClr>
                </a:solidFill>
                <a:latin typeface="Times New Roman" panose="02020603050405020304" pitchFamily="18" charset="0"/>
                <a:cs typeface="Times New Roman" panose="02020603050405020304" pitchFamily="18" charset="0"/>
              </a:rPr>
              <a:t> </a:t>
            </a:r>
          </a:p>
          <a:p>
            <a:r>
              <a:rPr lang="ru-RU" dirty="0">
                <a:solidFill>
                  <a:schemeClr val="accent4">
                    <a:lumMod val="75000"/>
                  </a:schemeClr>
                </a:solidFill>
                <a:latin typeface="Times New Roman" panose="02020603050405020304" pitchFamily="18" charset="0"/>
                <a:cs typeface="Times New Roman" panose="02020603050405020304" pitchFamily="18" charset="0"/>
              </a:rPr>
              <a:t>Күөх </a:t>
            </a:r>
            <a:r>
              <a:rPr lang="ru-RU" dirty="0" err="1">
                <a:solidFill>
                  <a:schemeClr val="accent4">
                    <a:lumMod val="75000"/>
                  </a:schemeClr>
                </a:solidFill>
                <a:latin typeface="Times New Roman" panose="02020603050405020304" pitchFamily="18" charset="0"/>
                <a:cs typeface="Times New Roman" panose="02020603050405020304" pitchFamily="18" charset="0"/>
              </a:rPr>
              <a:t>ириҥэнэн</a:t>
            </a:r>
            <a:r>
              <a:rPr lang="ru-RU" dirty="0">
                <a:solidFill>
                  <a:schemeClr val="accent4">
                    <a:lumMod val="75000"/>
                  </a:schemeClr>
                </a:solidFill>
                <a:latin typeface="Times New Roman" panose="02020603050405020304" pitchFamily="18" charset="0"/>
                <a:cs typeface="Times New Roman" panose="02020603050405020304" pitchFamily="18" charset="0"/>
              </a:rPr>
              <a:t> </a:t>
            </a:r>
            <a:r>
              <a:rPr lang="ru-RU" dirty="0" err="1">
                <a:solidFill>
                  <a:schemeClr val="accent4">
                    <a:lumMod val="75000"/>
                  </a:schemeClr>
                </a:solidFill>
                <a:latin typeface="Times New Roman" panose="02020603050405020304" pitchFamily="18" charset="0"/>
                <a:cs typeface="Times New Roman" panose="02020603050405020304" pitchFamily="18" charset="0"/>
              </a:rPr>
              <a:t>силлэтиэх</a:t>
            </a:r>
            <a:r>
              <a:rPr lang="ru-RU" dirty="0">
                <a:solidFill>
                  <a:schemeClr val="accent4">
                    <a:lumMod val="75000"/>
                  </a:schemeClr>
                </a:solidFill>
                <a:latin typeface="Times New Roman" panose="02020603050405020304" pitchFamily="18" charset="0"/>
                <a:cs typeface="Times New Roman" panose="02020603050405020304" pitchFamily="18" charset="0"/>
              </a:rPr>
              <a:t> – </a:t>
            </a:r>
            <a:r>
              <a:rPr lang="ru-RU" dirty="0" err="1">
                <a:solidFill>
                  <a:schemeClr val="accent4">
                    <a:lumMod val="75000"/>
                  </a:schemeClr>
                </a:solidFill>
                <a:latin typeface="Times New Roman" panose="02020603050405020304" pitchFamily="18" charset="0"/>
                <a:cs typeface="Times New Roman" panose="02020603050405020304" pitchFamily="18" charset="0"/>
              </a:rPr>
              <a:t>куһаҕан</a:t>
            </a:r>
            <a:r>
              <a:rPr lang="ru-RU" dirty="0">
                <a:solidFill>
                  <a:schemeClr val="accent4">
                    <a:lumMod val="75000"/>
                  </a:schemeClr>
                </a:solidFill>
                <a:latin typeface="Times New Roman" panose="02020603050405020304" pitchFamily="18" charset="0"/>
                <a:cs typeface="Times New Roman" panose="02020603050405020304" pitchFamily="18" charset="0"/>
              </a:rPr>
              <a:t> </a:t>
            </a:r>
            <a:r>
              <a:rPr lang="ru-RU" dirty="0" err="1">
                <a:solidFill>
                  <a:schemeClr val="accent4">
                    <a:lumMod val="75000"/>
                  </a:schemeClr>
                </a:solidFill>
                <a:latin typeface="Times New Roman" panose="02020603050405020304" pitchFamily="18" charset="0"/>
                <a:cs typeface="Times New Roman" panose="02020603050405020304" pitchFamily="18" charset="0"/>
              </a:rPr>
              <a:t>буолуу</a:t>
            </a:r>
            <a:endParaRPr lang="ru-RU" dirty="0">
              <a:solidFill>
                <a:schemeClr val="accent4">
                  <a:lumMod val="75000"/>
                </a:schemeClr>
              </a:solidFill>
              <a:latin typeface="Times New Roman" panose="02020603050405020304" pitchFamily="18" charset="0"/>
              <a:cs typeface="Times New Roman" panose="02020603050405020304" pitchFamily="18" charset="0"/>
            </a:endParaRPr>
          </a:p>
          <a:p>
            <a:r>
              <a:rPr lang="ru-RU" b="1" dirty="0" err="1" smtClean="0">
                <a:solidFill>
                  <a:schemeClr val="accent4">
                    <a:lumMod val="75000"/>
                  </a:schemeClr>
                </a:solidFill>
                <a:latin typeface="Times New Roman" panose="02020603050405020304" pitchFamily="18" charset="0"/>
                <a:cs typeface="Times New Roman" panose="02020603050405020304" pitchFamily="18" charset="0"/>
              </a:rPr>
              <a:t>Эпостарга</a:t>
            </a:r>
            <a:r>
              <a:rPr lang="sah-RU" b="1" dirty="0" smtClean="0">
                <a:solidFill>
                  <a:schemeClr val="accent4">
                    <a:lumMod val="75000"/>
                  </a:schemeClr>
                </a:solidFill>
                <a:latin typeface="Times New Roman" panose="02020603050405020304" pitchFamily="18" charset="0"/>
                <a:cs typeface="Times New Roman" panose="02020603050405020304" pitchFamily="18" charset="0"/>
              </a:rPr>
              <a:t> </a:t>
            </a:r>
            <a:r>
              <a:rPr lang="sah-RU" b="1" dirty="0">
                <a:solidFill>
                  <a:schemeClr val="accent4">
                    <a:lumMod val="75000"/>
                  </a:schemeClr>
                </a:solidFill>
                <a:latin typeface="Times New Roman" panose="02020603050405020304" pitchFamily="18" charset="0"/>
                <a:cs typeface="Times New Roman" panose="02020603050405020304" pitchFamily="18" charset="0"/>
              </a:rPr>
              <a:t>күөх өҥ икки өйдөбүлгэ туттуллар. От күөх уонна халлаан күөх. </a:t>
            </a:r>
            <a:endParaRPr lang="ru-RU" dirty="0"/>
          </a:p>
        </p:txBody>
      </p:sp>
      <p:sp>
        <p:nvSpPr>
          <p:cNvPr id="4" name="Ромб 3"/>
          <p:cNvSpPr/>
          <p:nvPr/>
        </p:nvSpPr>
        <p:spPr>
          <a:xfrm>
            <a:off x="8636728" y="419797"/>
            <a:ext cx="1680753" cy="1574857"/>
          </a:xfrm>
          <a:prstGeom prst="diamond">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7367467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8870" y="243840"/>
            <a:ext cx="9729650" cy="966651"/>
          </a:xfrm>
        </p:spPr>
        <p:txBody>
          <a:bodyPr>
            <a:normAutofit/>
          </a:bodyPr>
          <a:lstStyle/>
          <a:p>
            <a:pPr algn="ctr"/>
            <a:r>
              <a:rPr lang="sah-RU" b="1" dirty="0">
                <a:solidFill>
                  <a:schemeClr val="bg2">
                    <a:lumMod val="50000"/>
                  </a:schemeClr>
                </a:solidFill>
                <a:latin typeface="Times New Roman" panose="02020603050405020304" pitchFamily="18" charset="0"/>
                <a:cs typeface="Times New Roman" panose="02020603050405020304" pitchFamily="18" charset="0"/>
              </a:rPr>
              <a:t>Биирдиилээн өҥ суолтата</a:t>
            </a:r>
            <a:endParaRPr lang="ru-RU" dirty="0"/>
          </a:p>
        </p:txBody>
      </p:sp>
      <p:sp>
        <p:nvSpPr>
          <p:cNvPr id="3" name="Объект 2"/>
          <p:cNvSpPr>
            <a:spLocks noGrp="1"/>
          </p:cNvSpPr>
          <p:nvPr>
            <p:ph idx="1"/>
          </p:nvPr>
        </p:nvSpPr>
        <p:spPr>
          <a:xfrm>
            <a:off x="478971" y="1027611"/>
            <a:ext cx="11408228" cy="5521235"/>
          </a:xfrm>
        </p:spPr>
        <p:txBody>
          <a:bodyPr>
            <a:normAutofit fontScale="77500" lnSpcReduction="20000"/>
          </a:bodyPr>
          <a:lstStyle/>
          <a:p>
            <a:r>
              <a:rPr lang="ru-RU" dirty="0">
                <a:solidFill>
                  <a:schemeClr val="tx1"/>
                </a:solidFill>
                <a:latin typeface="Times New Roman" panose="02020603050405020304" pitchFamily="18" charset="0"/>
                <a:cs typeface="Times New Roman" panose="02020603050405020304" pitchFamily="18" charset="0"/>
              </a:rPr>
              <a:t>Көҕөччөр </a:t>
            </a:r>
            <a:r>
              <a:rPr lang="ru-RU" dirty="0" err="1">
                <a:solidFill>
                  <a:schemeClr val="tx1"/>
                </a:solidFill>
                <a:latin typeface="Times New Roman" panose="02020603050405020304" pitchFamily="18" charset="0"/>
                <a:cs typeface="Times New Roman" panose="02020603050405020304" pitchFamily="18" charset="0"/>
              </a:rPr>
              <a:t>бороҥ</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ат</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сылгы</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чээл</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чээлэй</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күох</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унаар</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унаар</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күөх</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торҕо</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торҕо</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күөх</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хампа</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күөх</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халлаан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күөх</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таалай</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күөх</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сырдык</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күөх</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о.д.а</a:t>
            </a:r>
            <a:r>
              <a:rPr lang="ru-RU" dirty="0">
                <a:solidFill>
                  <a:schemeClr val="tx1"/>
                </a:solidFill>
                <a:latin typeface="Times New Roman" panose="02020603050405020304" pitchFamily="18" charset="0"/>
                <a:cs typeface="Times New Roman" panose="02020603050405020304" pitchFamily="18" charset="0"/>
              </a:rPr>
              <a:t>.;</a:t>
            </a:r>
          </a:p>
          <a:p>
            <a:r>
              <a:rPr lang="ru-RU" dirty="0" err="1">
                <a:solidFill>
                  <a:schemeClr val="tx1"/>
                </a:solidFill>
                <a:latin typeface="Times New Roman" panose="02020603050405020304" pitchFamily="18" charset="0"/>
                <a:cs typeface="Times New Roman" panose="02020603050405020304" pitchFamily="18" charset="0"/>
              </a:rPr>
              <a:t>Моҕул</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кугас</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аттардаахый-дабархай</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хардаҥ</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хагдаҥ</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хагдаҥ</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кугас</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кугдархай</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хоҥор</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күөт</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күрүҥ</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о.д.а</a:t>
            </a:r>
            <a:r>
              <a:rPr lang="ru-RU" dirty="0">
                <a:solidFill>
                  <a:schemeClr val="tx1"/>
                </a:solidFill>
                <a:latin typeface="Times New Roman" panose="02020603050405020304" pitchFamily="18" charset="0"/>
                <a:cs typeface="Times New Roman" panose="02020603050405020304" pitchFamily="18" charset="0"/>
              </a:rPr>
              <a:t>.;</a:t>
            </a:r>
          </a:p>
          <a:p>
            <a:r>
              <a:rPr lang="ru-RU" dirty="0" err="1">
                <a:solidFill>
                  <a:schemeClr val="tx1"/>
                </a:solidFill>
                <a:latin typeface="Times New Roman" panose="02020603050405020304" pitchFamily="18" charset="0"/>
                <a:cs typeface="Times New Roman" panose="02020603050405020304" pitchFamily="18" charset="0"/>
              </a:rPr>
              <a:t>Баһын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аҥара</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маҥаас</a:t>
            </a:r>
            <a:r>
              <a:rPr lang="ru-RU" dirty="0">
                <a:solidFill>
                  <a:schemeClr val="tx1"/>
                </a:solidFill>
                <a:latin typeface="Times New Roman" panose="02020603050405020304" pitchFamily="18" charset="0"/>
                <a:cs typeface="Times New Roman" panose="02020603050405020304" pitchFamily="18" charset="0"/>
              </a:rPr>
              <a:t>-</a:t>
            </a:r>
          </a:p>
          <a:p>
            <a:r>
              <a:rPr lang="ru-RU" dirty="0" err="1">
                <a:solidFill>
                  <a:schemeClr val="tx1"/>
                </a:solidFill>
                <a:latin typeface="Times New Roman" panose="02020603050405020304" pitchFamily="18" charset="0"/>
                <a:cs typeface="Times New Roman" panose="02020603050405020304" pitchFamily="18" charset="0"/>
              </a:rPr>
              <a:t>Харыады</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маҥаас</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аттаах</a:t>
            </a:r>
            <a:r>
              <a:rPr lang="ru-RU" dirty="0">
                <a:solidFill>
                  <a:schemeClr val="tx1"/>
                </a:solidFill>
                <a:latin typeface="Times New Roman" panose="02020603050405020304" pitchFamily="18" charset="0"/>
                <a:cs typeface="Times New Roman" panose="02020603050405020304" pitchFamily="18" charset="0"/>
              </a:rPr>
              <a:t>-</a:t>
            </a:r>
          </a:p>
          <a:p>
            <a:r>
              <a:rPr lang="ru-RU" dirty="0" err="1">
                <a:solidFill>
                  <a:schemeClr val="tx1"/>
                </a:solidFill>
                <a:latin typeface="Times New Roman" panose="02020603050405020304" pitchFamily="18" charset="0"/>
                <a:cs typeface="Times New Roman" panose="02020603050405020304" pitchFamily="18" charset="0"/>
              </a:rPr>
              <a:t>Маҥаас</a:t>
            </a:r>
            <a:r>
              <a:rPr lang="ru-RU" dirty="0">
                <a:solidFill>
                  <a:schemeClr val="tx1"/>
                </a:solidFill>
                <a:latin typeface="Times New Roman" panose="02020603050405020304" pitchFamily="18" charset="0"/>
                <a:cs typeface="Times New Roman" panose="02020603050405020304" pitchFamily="18" charset="0"/>
              </a:rPr>
              <a:t> — </a:t>
            </a:r>
            <a:r>
              <a:rPr lang="ru-RU" dirty="0" err="1">
                <a:solidFill>
                  <a:schemeClr val="tx1"/>
                </a:solidFill>
                <a:latin typeface="Times New Roman" panose="02020603050405020304" pitchFamily="18" charset="0"/>
                <a:cs typeface="Times New Roman" panose="02020603050405020304" pitchFamily="18" charset="0"/>
              </a:rPr>
              <a:t>бэйэтин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дьүһүнүттэн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тутулуга</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суох</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сирэйэ</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олоччу</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эбэтэр</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муннуттан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сүүһүгэр</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диэри</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маҥаннаах</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ынах</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сүөһү</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сылгы</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туһунан</a:t>
            </a:r>
            <a:r>
              <a:rPr lang="ru-RU" dirty="0">
                <a:solidFill>
                  <a:schemeClr val="tx1"/>
                </a:solidFill>
                <a:latin typeface="Times New Roman" panose="02020603050405020304" pitchFamily="18" charset="0"/>
                <a:cs typeface="Times New Roman" panose="02020603050405020304" pitchFamily="18" charset="0"/>
              </a:rPr>
              <a:t>)[1</a:t>
            </a:r>
          </a:p>
          <a:p>
            <a:r>
              <a:rPr lang="ru-RU" dirty="0" err="1">
                <a:solidFill>
                  <a:schemeClr val="tx1"/>
                </a:solidFill>
                <a:latin typeface="Times New Roman" panose="02020603050405020304" pitchFamily="18" charset="0"/>
                <a:cs typeface="Times New Roman" panose="02020603050405020304" pitchFamily="18" charset="0"/>
              </a:rPr>
              <a:t>Бороҥ</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куобах</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сайыҥҥы</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куобах</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диэн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суолталаах</a:t>
            </a:r>
            <a:endParaRPr lang="ru-RU" dirty="0">
              <a:solidFill>
                <a:schemeClr val="tx1"/>
              </a:solidFill>
              <a:latin typeface="Times New Roman" panose="02020603050405020304" pitchFamily="18" charset="0"/>
              <a:cs typeface="Times New Roman" panose="02020603050405020304" pitchFamily="18" charset="0"/>
            </a:endParaRPr>
          </a:p>
          <a:p>
            <a:r>
              <a:rPr lang="ru-RU" dirty="0">
                <a:solidFill>
                  <a:schemeClr val="tx1"/>
                </a:solidFill>
                <a:latin typeface="Times New Roman" panose="02020603050405020304" pitchFamily="18" charset="0"/>
                <a:cs typeface="Times New Roman" panose="02020603050405020304" pitchFamily="18" charset="0"/>
              </a:rPr>
              <a:t> Көҕөччөр </a:t>
            </a:r>
            <a:r>
              <a:rPr lang="ru-RU" dirty="0" err="1">
                <a:solidFill>
                  <a:schemeClr val="tx1"/>
                </a:solidFill>
                <a:latin typeface="Times New Roman" panose="02020603050405020304" pitchFamily="18" charset="0"/>
                <a:cs typeface="Times New Roman" panose="02020603050405020304" pitchFamily="18" charset="0"/>
              </a:rPr>
              <a:t>бороҥ</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ат</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сылгы</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көҕөрүмтүйэр</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бороҥ</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дьүһүннээх</a:t>
            </a:r>
            <a:endParaRPr lang="ru-RU" dirty="0">
              <a:solidFill>
                <a:schemeClr val="tx1"/>
              </a:solidFill>
              <a:latin typeface="Times New Roman" panose="02020603050405020304" pitchFamily="18" charset="0"/>
              <a:cs typeface="Times New Roman" panose="02020603050405020304" pitchFamily="18" charset="0"/>
            </a:endParaRPr>
          </a:p>
          <a:p>
            <a:r>
              <a:rPr lang="ru-RU" dirty="0" err="1">
                <a:solidFill>
                  <a:schemeClr val="tx1"/>
                </a:solidFill>
                <a:latin typeface="Times New Roman" panose="02020603050405020304" pitchFamily="18" charset="0"/>
                <a:cs typeface="Times New Roman" panose="02020603050405020304" pitchFamily="18" charset="0"/>
              </a:rPr>
              <a:t>Куйахатын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аҥаара</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кубаҕай</a:t>
            </a:r>
            <a:r>
              <a:rPr lang="ru-RU" dirty="0">
                <a:solidFill>
                  <a:schemeClr val="tx1"/>
                </a:solidFill>
                <a:latin typeface="Times New Roman" panose="02020603050405020304" pitchFamily="18" charset="0"/>
                <a:cs typeface="Times New Roman" panose="02020603050405020304" pitchFamily="18" charset="0"/>
              </a:rPr>
              <a:t> – </a:t>
            </a:r>
            <a:r>
              <a:rPr lang="ru-RU" dirty="0" err="1">
                <a:solidFill>
                  <a:schemeClr val="tx1"/>
                </a:solidFill>
                <a:latin typeface="Times New Roman" panose="02020603050405020304" pitchFamily="18" charset="0"/>
                <a:cs typeface="Times New Roman" panose="02020603050405020304" pitchFamily="18" charset="0"/>
              </a:rPr>
              <a:t>өҥө</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дьүһүнэ</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суох</a:t>
            </a:r>
            <a:r>
              <a:rPr lang="ru-RU" dirty="0">
                <a:solidFill>
                  <a:schemeClr val="tx1"/>
                </a:solidFill>
                <a:latin typeface="Times New Roman" panose="02020603050405020304" pitchFamily="18" charset="0"/>
                <a:cs typeface="Times New Roman" panose="02020603050405020304" pitchFamily="18" charset="0"/>
              </a:rPr>
              <a:t> (бледный)</a:t>
            </a:r>
          </a:p>
          <a:p>
            <a:r>
              <a:rPr lang="ru-RU" dirty="0" err="1">
                <a:solidFill>
                  <a:schemeClr val="tx1"/>
                </a:solidFill>
                <a:latin typeface="Times New Roman" panose="02020603050405020304" pitchFamily="18" charset="0"/>
                <a:cs typeface="Times New Roman" panose="02020603050405020304" pitchFamily="18" charset="0"/>
              </a:rPr>
              <a:t>Хоҥор</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хаас</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курдук</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бөдөҥ</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көтөр</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Хаастыҥылар</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этэрээттэрин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Хаастар</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биистэрин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уустарыгар</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киирэр</a:t>
            </a:r>
            <a:r>
              <a:rPr lang="ru-RU" dirty="0">
                <a:solidFill>
                  <a:schemeClr val="tx1"/>
                </a:solidFill>
                <a:latin typeface="Times New Roman" panose="02020603050405020304" pitchFamily="18" charset="0"/>
                <a:cs typeface="Times New Roman" panose="02020603050405020304" pitchFamily="18" charset="0"/>
              </a:rPr>
              <a:t> Саха </a:t>
            </a:r>
            <a:r>
              <a:rPr lang="ru-RU" dirty="0" err="1">
                <a:solidFill>
                  <a:schemeClr val="tx1"/>
                </a:solidFill>
                <a:latin typeface="Times New Roman" panose="02020603050405020304" pitchFamily="18" charset="0"/>
                <a:cs typeface="Times New Roman" panose="02020603050405020304" pitchFamily="18" charset="0"/>
              </a:rPr>
              <a:t>Сиригэр</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үөскүүр</a:t>
            </a:r>
            <a:r>
              <a:rPr lang="ru-RU" dirty="0">
                <a:solidFill>
                  <a:schemeClr val="tx1"/>
                </a:solidFill>
                <a:latin typeface="Times New Roman" panose="02020603050405020304" pitchFamily="18" charset="0"/>
                <a:cs typeface="Times New Roman" panose="02020603050405020304" pitchFamily="18" charset="0"/>
              </a:rPr>
              <a:t> 4 </a:t>
            </a:r>
            <a:r>
              <a:rPr lang="ru-RU" dirty="0" err="1">
                <a:solidFill>
                  <a:schemeClr val="tx1"/>
                </a:solidFill>
                <a:latin typeface="Times New Roman" panose="02020603050405020304" pitchFamily="18" charset="0"/>
                <a:cs typeface="Times New Roman" panose="02020603050405020304" pitchFamily="18" charset="0"/>
              </a:rPr>
              <a:t>көрүҥтэн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биирдэстэрэ</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Кытарымтыйан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көстөр</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болоорхой</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эбириэн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өҥнөөх</a:t>
            </a:r>
            <a:r>
              <a:rPr lang="ru-RU" dirty="0">
                <a:solidFill>
                  <a:schemeClr val="tx1"/>
                </a:solidFill>
                <a:latin typeface="Times New Roman" panose="02020603050405020304" pitchFamily="18" charset="0"/>
                <a:cs typeface="Times New Roman" panose="02020603050405020304" pitchFamily="18" charset="0"/>
              </a:rPr>
              <a:t>.</a:t>
            </a:r>
          </a:p>
          <a:p>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Тумса</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хара</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ортотунан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саһархай</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сурааһыннаах</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Тыһыта</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атыырынааҕар</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арыый</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кыра</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ол</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гынан</a:t>
            </a:r>
            <a:r>
              <a:rPr lang="ru-RU" dirty="0">
                <a:solidFill>
                  <a:schemeClr val="tx1"/>
                </a:solidFill>
                <a:latin typeface="Times New Roman" panose="02020603050405020304" pitchFamily="18" charset="0"/>
                <a:cs typeface="Times New Roman" panose="02020603050405020304" pitchFamily="18" charset="0"/>
              </a:rPr>
              <a:t> баран </a:t>
            </a:r>
            <a:r>
              <a:rPr lang="ru-RU" dirty="0" err="1">
                <a:solidFill>
                  <a:schemeClr val="tx1"/>
                </a:solidFill>
                <a:latin typeface="Times New Roman" panose="02020603050405020304" pitchFamily="18" charset="0"/>
                <a:cs typeface="Times New Roman" panose="02020603050405020304" pitchFamily="18" charset="0"/>
              </a:rPr>
              <a:t>өҥүнэн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уратыта</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суох</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Ыйааһына</a:t>
            </a:r>
            <a:r>
              <a:rPr lang="ru-RU" dirty="0">
                <a:solidFill>
                  <a:schemeClr val="tx1"/>
                </a:solidFill>
                <a:latin typeface="Times New Roman" panose="02020603050405020304" pitchFamily="18" charset="0"/>
                <a:cs typeface="Times New Roman" panose="02020603050405020304" pitchFamily="18" charset="0"/>
              </a:rPr>
              <a:t> 2,5 </a:t>
            </a:r>
            <a:r>
              <a:rPr lang="ru-RU" dirty="0" err="1">
                <a:solidFill>
                  <a:schemeClr val="tx1"/>
                </a:solidFill>
                <a:latin typeface="Times New Roman" panose="02020603050405020304" pitchFamily="18" charset="0"/>
                <a:cs typeface="Times New Roman" panose="02020603050405020304" pitchFamily="18" charset="0"/>
              </a:rPr>
              <a:t>киилэттэно</a:t>
            </a:r>
            <a:r>
              <a:rPr lang="ru-RU" dirty="0">
                <a:solidFill>
                  <a:schemeClr val="tx1"/>
                </a:solidFill>
                <a:latin typeface="Times New Roman" panose="02020603050405020304" pitchFamily="18" charset="0"/>
                <a:cs typeface="Times New Roman" panose="02020603050405020304" pitchFamily="18" charset="0"/>
              </a:rPr>
              <a:t> 4,5 </a:t>
            </a:r>
            <a:r>
              <a:rPr lang="ru-RU" dirty="0" err="1">
                <a:solidFill>
                  <a:schemeClr val="tx1"/>
                </a:solidFill>
                <a:latin typeface="Times New Roman" panose="02020603050405020304" pitchFamily="18" charset="0"/>
                <a:cs typeface="Times New Roman" panose="02020603050405020304" pitchFamily="18" charset="0"/>
              </a:rPr>
              <a:t>тиийэ</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буолар</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ардыгар</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оннооҕор</a:t>
            </a:r>
            <a:r>
              <a:rPr lang="ru-RU" dirty="0">
                <a:solidFill>
                  <a:schemeClr val="tx1"/>
                </a:solidFill>
                <a:latin typeface="Times New Roman" panose="02020603050405020304" pitchFamily="18" charset="0"/>
                <a:cs typeface="Times New Roman" panose="02020603050405020304" pitchFamily="18" charset="0"/>
              </a:rPr>
              <a:t> да </a:t>
            </a:r>
            <a:r>
              <a:rPr lang="ru-RU" dirty="0" err="1">
                <a:solidFill>
                  <a:schemeClr val="tx1"/>
                </a:solidFill>
                <a:latin typeface="Times New Roman" panose="02020603050405020304" pitchFamily="18" charset="0"/>
                <a:cs typeface="Times New Roman" panose="02020603050405020304" pitchFamily="18" charset="0"/>
              </a:rPr>
              <a:t>улахан</a:t>
            </a:r>
            <a:r>
              <a:rPr lang="ru-RU" dirty="0">
                <a:solidFill>
                  <a:schemeClr val="tx1"/>
                </a:solidFill>
                <a:latin typeface="Times New Roman" panose="02020603050405020304" pitchFamily="18" charset="0"/>
                <a:cs typeface="Times New Roman" panose="02020603050405020304" pitchFamily="18" charset="0"/>
              </a:rPr>
              <a:t>.</a:t>
            </a:r>
          </a:p>
          <a:p>
            <a:r>
              <a:rPr lang="ru-RU" dirty="0" err="1">
                <a:solidFill>
                  <a:schemeClr val="tx1"/>
                </a:solidFill>
                <a:latin typeface="Times New Roman" panose="02020603050405020304" pitchFamily="18" charset="0"/>
                <a:cs typeface="Times New Roman" panose="02020603050405020304" pitchFamily="18" charset="0"/>
              </a:rPr>
              <a:t>Аалай</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мохсоҕол</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буолан</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сырдык</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кыһыл</a:t>
            </a:r>
            <a:r>
              <a:rPr lang="ru-RU" dirty="0">
                <a:solidFill>
                  <a:schemeClr val="tx1"/>
                </a:solidFill>
                <a:latin typeface="Times New Roman" panose="02020603050405020304" pitchFamily="18" charset="0"/>
                <a:cs typeface="Times New Roman" panose="02020603050405020304" pitchFamily="18" charset="0"/>
              </a:rPr>
              <a:t> </a:t>
            </a:r>
            <a:endParaRPr lang="ru-RU" dirty="0" smtClean="0">
              <a:solidFill>
                <a:schemeClr val="tx1"/>
              </a:solidFill>
              <a:latin typeface="Times New Roman" panose="02020603050405020304" pitchFamily="18" charset="0"/>
              <a:cs typeface="Times New Roman" panose="02020603050405020304" pitchFamily="18" charset="0"/>
            </a:endParaRPr>
          </a:p>
          <a:p>
            <a:r>
              <a:rPr lang="sah-RU" dirty="0" smtClean="0">
                <a:solidFill>
                  <a:schemeClr val="tx1"/>
                </a:solidFill>
                <a:latin typeface="Times New Roman" panose="02020603050405020304" pitchFamily="18" charset="0"/>
                <a:cs typeface="Times New Roman" panose="02020603050405020304" pitchFamily="18" charset="0"/>
              </a:rPr>
              <a:t>Күрүҥ- </a:t>
            </a:r>
            <a:r>
              <a:rPr lang="sah-RU" dirty="0">
                <a:solidFill>
                  <a:schemeClr val="tx1"/>
                </a:solidFill>
                <a:latin typeface="Times New Roman" panose="02020603050405020304" pitchFamily="18" charset="0"/>
                <a:cs typeface="Times New Roman" panose="02020603050405020304" pitchFamily="18" charset="0"/>
              </a:rPr>
              <a:t>Кугас; кугастыҥы бороҥ (үксүгэр сүөһү дьүһүнэ</a:t>
            </a:r>
            <a:r>
              <a:rPr lang="sah-RU" dirty="0" smtClean="0">
                <a:solidFill>
                  <a:schemeClr val="tx1"/>
                </a:solidFill>
                <a:latin typeface="Times New Roman" panose="02020603050405020304" pitchFamily="18" charset="0"/>
                <a:cs typeface="Times New Roman" panose="02020603050405020304" pitchFamily="18" charset="0"/>
              </a:rPr>
              <a:t>).</a:t>
            </a:r>
          </a:p>
          <a:p>
            <a:r>
              <a:rPr lang="sah-RU" dirty="0" smtClean="0">
                <a:solidFill>
                  <a:schemeClr val="tx1"/>
                </a:solidFill>
                <a:latin typeface="Times New Roman" panose="02020603050405020304" pitchFamily="18" charset="0"/>
                <a:cs typeface="Times New Roman" panose="02020603050405020304" pitchFamily="18" charset="0"/>
              </a:rPr>
              <a:t>Күрэҥ- </a:t>
            </a:r>
            <a:r>
              <a:rPr lang="sah-RU" dirty="0">
                <a:solidFill>
                  <a:schemeClr val="tx1"/>
                </a:solidFill>
                <a:latin typeface="Times New Roman" panose="02020603050405020304" pitchFamily="18" charset="0"/>
                <a:cs typeface="Times New Roman" panose="02020603050405020304" pitchFamily="18" charset="0"/>
              </a:rPr>
              <a:t>Кытарымтыйан көстөр бороҥ (сылгы дьүһүнэ)</a:t>
            </a:r>
            <a:endParaRPr lang="sah-RU" dirty="0" smtClean="0">
              <a:solidFill>
                <a:schemeClr val="tx1"/>
              </a:solidFill>
              <a:latin typeface="Times New Roman" panose="02020603050405020304" pitchFamily="18" charset="0"/>
              <a:cs typeface="Times New Roman" panose="02020603050405020304" pitchFamily="18" charset="0"/>
            </a:endParaRPr>
          </a:p>
          <a:p>
            <a:endParaRPr lang="ru-RU" dirty="0">
              <a:solidFill>
                <a:schemeClr val="bg2">
                  <a:lumMod val="50000"/>
                </a:schemeClr>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1925566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8240" y="374469"/>
            <a:ext cx="9860280" cy="870857"/>
          </a:xfrm>
        </p:spPr>
        <p:txBody>
          <a:bodyPr>
            <a:normAutofit/>
          </a:bodyPr>
          <a:lstStyle/>
          <a:p>
            <a:pPr algn="ctr"/>
            <a:r>
              <a:rPr lang="ru-RU" dirty="0" smtClean="0">
                <a:latin typeface="Times New Roman" panose="02020603050405020304" pitchFamily="18" charset="0"/>
                <a:cs typeface="Times New Roman" panose="02020603050405020304" pitchFamily="18" charset="0"/>
              </a:rPr>
              <a:t>Т</a:t>
            </a:r>
            <a:r>
              <a:rPr lang="sah-RU" dirty="0" smtClean="0">
                <a:latin typeface="Times New Roman" panose="02020603050405020304" pitchFamily="18" charset="0"/>
                <a:cs typeface="Times New Roman" panose="02020603050405020304" pitchFamily="18" charset="0"/>
              </a:rPr>
              <a:t>үмүк </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65463" y="1245326"/>
            <a:ext cx="11773987" cy="4850674"/>
          </a:xfrm>
        </p:spPr>
        <p:txBody>
          <a:bodyPr>
            <a:normAutofit fontScale="92500" lnSpcReduction="20000"/>
          </a:bodyPr>
          <a:lstStyle/>
          <a:p>
            <a:pPr marL="274320" lvl="1" indent="0" algn="just">
              <a:buNone/>
            </a:pPr>
            <a:r>
              <a:rPr lang="ru-RU" sz="1800" dirty="0" smtClean="0">
                <a:solidFill>
                  <a:srgbClr val="92D050"/>
                </a:solidFill>
                <a:latin typeface="Times New Roman" panose="02020603050405020304" pitchFamily="18" charset="0"/>
                <a:cs typeface="Times New Roman" panose="02020603050405020304" pitchFamily="18" charset="0"/>
              </a:rPr>
              <a:t>	Араас </a:t>
            </a:r>
            <a:r>
              <a:rPr lang="ru-RU" sz="1800" dirty="0" err="1" smtClean="0">
                <a:solidFill>
                  <a:srgbClr val="92D050"/>
                </a:solidFill>
                <a:latin typeface="Times New Roman" panose="02020603050405020304" pitchFamily="18" charset="0"/>
                <a:cs typeface="Times New Roman" panose="02020603050405020304" pitchFamily="18" charset="0"/>
              </a:rPr>
              <a:t>омук</a:t>
            </a:r>
            <a:r>
              <a:rPr lang="ru-RU" sz="1800" dirty="0" smtClean="0">
                <a:solidFill>
                  <a:srgbClr val="92D050"/>
                </a:solidFill>
                <a:latin typeface="Times New Roman" panose="02020603050405020304" pitchFamily="18" charset="0"/>
                <a:cs typeface="Times New Roman" panose="02020603050405020304" pitchFamily="18" charset="0"/>
              </a:rPr>
              <a:t> </a:t>
            </a:r>
            <a:r>
              <a:rPr lang="ru-RU" sz="1800" dirty="0" err="1" smtClean="0">
                <a:solidFill>
                  <a:srgbClr val="92D050"/>
                </a:solidFill>
                <a:latin typeface="Times New Roman" panose="02020603050405020304" pitchFamily="18" charset="0"/>
                <a:cs typeface="Times New Roman" panose="02020603050405020304" pitchFamily="18" charset="0"/>
              </a:rPr>
              <a:t>эпическэй</a:t>
            </a:r>
            <a:r>
              <a:rPr lang="ru-RU" sz="1800" dirty="0" smtClean="0">
                <a:solidFill>
                  <a:srgbClr val="92D050"/>
                </a:solidFill>
                <a:latin typeface="Times New Roman" panose="02020603050405020304" pitchFamily="18" charset="0"/>
                <a:cs typeface="Times New Roman" panose="02020603050405020304" pitchFamily="18" charset="0"/>
              </a:rPr>
              <a:t> </a:t>
            </a:r>
            <a:r>
              <a:rPr lang="ru-RU" sz="1800" dirty="0" err="1" smtClean="0">
                <a:solidFill>
                  <a:srgbClr val="92D050"/>
                </a:solidFill>
                <a:latin typeface="Times New Roman" panose="02020603050405020304" pitchFamily="18" charset="0"/>
                <a:cs typeface="Times New Roman" panose="02020603050405020304" pitchFamily="18" charset="0"/>
              </a:rPr>
              <a:t>эпоһын</a:t>
            </a:r>
            <a:r>
              <a:rPr lang="ru-RU" sz="1800" dirty="0" smtClean="0">
                <a:solidFill>
                  <a:srgbClr val="92D050"/>
                </a:solidFill>
                <a:latin typeface="Times New Roman" panose="02020603050405020304" pitchFamily="18" charset="0"/>
                <a:cs typeface="Times New Roman" panose="02020603050405020304" pitchFamily="18" charset="0"/>
              </a:rPr>
              <a:t> </a:t>
            </a:r>
            <a:r>
              <a:rPr lang="ru-RU" sz="1800" dirty="0" err="1" smtClean="0">
                <a:solidFill>
                  <a:srgbClr val="92D050"/>
                </a:solidFill>
                <a:latin typeface="Times New Roman" panose="02020603050405020304" pitchFamily="18" charset="0"/>
                <a:cs typeface="Times New Roman" panose="02020603050405020304" pitchFamily="18" charset="0"/>
              </a:rPr>
              <a:t>ис</a:t>
            </a:r>
            <a:r>
              <a:rPr lang="ru-RU" sz="1800" dirty="0" smtClean="0">
                <a:solidFill>
                  <a:srgbClr val="92D050"/>
                </a:solidFill>
                <a:latin typeface="Times New Roman" panose="02020603050405020304" pitchFamily="18" charset="0"/>
                <a:cs typeface="Times New Roman" panose="02020603050405020304" pitchFamily="18" charset="0"/>
              </a:rPr>
              <a:t> </a:t>
            </a:r>
            <a:r>
              <a:rPr lang="ru-RU" sz="1800" dirty="0" err="1" smtClean="0">
                <a:solidFill>
                  <a:srgbClr val="92D050"/>
                </a:solidFill>
                <a:latin typeface="Times New Roman" panose="02020603050405020304" pitchFamily="18" charset="0"/>
                <a:cs typeface="Times New Roman" panose="02020603050405020304" pitchFamily="18" charset="0"/>
              </a:rPr>
              <a:t>хоһооно</a:t>
            </a:r>
            <a:r>
              <a:rPr lang="ru-RU" sz="1800" dirty="0" smtClean="0">
                <a:solidFill>
                  <a:srgbClr val="92D050"/>
                </a:solidFill>
                <a:latin typeface="Times New Roman" panose="02020603050405020304" pitchFamily="18" charset="0"/>
                <a:cs typeface="Times New Roman" panose="02020603050405020304" pitchFamily="18" charset="0"/>
              </a:rPr>
              <a:t>,</a:t>
            </a:r>
            <a:r>
              <a:rPr lang="ru-RU" sz="1900" dirty="0" smtClean="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өйө-санаата</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билиитэ-көрүүтэ</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олорон</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ааспыт</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олоҕо</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барыта</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smtClean="0">
                <a:solidFill>
                  <a:srgbClr val="92D050"/>
                </a:solidFill>
                <a:latin typeface="Times New Roman" panose="02020603050405020304" pitchFamily="18" charset="0"/>
                <a:cs typeface="Times New Roman" panose="02020603050405020304" pitchFamily="18" charset="0"/>
              </a:rPr>
              <a:t>эпостарыгар</a:t>
            </a:r>
            <a:r>
              <a:rPr lang="ru-RU" sz="1900" dirty="0" smtClean="0">
                <a:solidFill>
                  <a:srgbClr val="92D050"/>
                </a:solidFill>
                <a:latin typeface="Times New Roman" panose="02020603050405020304" pitchFamily="18" charset="0"/>
                <a:cs typeface="Times New Roman" panose="02020603050405020304" pitchFamily="18" charset="0"/>
              </a:rPr>
              <a:t> </a:t>
            </a:r>
            <a:r>
              <a:rPr lang="ru-RU" sz="1900" dirty="0" err="1" smtClean="0">
                <a:solidFill>
                  <a:srgbClr val="92D050"/>
                </a:solidFill>
                <a:latin typeface="Times New Roman" panose="02020603050405020304" pitchFamily="18" charset="0"/>
                <a:cs typeface="Times New Roman" panose="02020603050405020304" pitchFamily="18" charset="0"/>
              </a:rPr>
              <a:t>өс</a:t>
            </a:r>
            <a:r>
              <a:rPr lang="ru-RU" sz="1900" dirty="0" smtClean="0">
                <a:solidFill>
                  <a:srgbClr val="92D050"/>
                </a:solidFill>
                <a:latin typeface="Times New Roman" panose="02020603050405020304" pitchFamily="18" charset="0"/>
                <a:cs typeface="Times New Roman" panose="02020603050405020304" pitchFamily="18" charset="0"/>
              </a:rPr>
              <a:t>  </a:t>
            </a:r>
            <a:r>
              <a:rPr lang="ru-RU" sz="1900" dirty="0" err="1" smtClean="0">
                <a:solidFill>
                  <a:srgbClr val="92D050"/>
                </a:solidFill>
                <a:latin typeface="Times New Roman" panose="02020603050405020304" pitchFamily="18" charset="0"/>
                <a:cs typeface="Times New Roman" panose="02020603050405020304" pitchFamily="18" charset="0"/>
              </a:rPr>
              <a:t>номоҕо</a:t>
            </a:r>
            <a:r>
              <a:rPr lang="ru-RU" sz="1900" dirty="0" smtClean="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буолан</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smtClean="0">
                <a:solidFill>
                  <a:srgbClr val="92D050"/>
                </a:solidFill>
                <a:latin typeface="Times New Roman" panose="02020603050405020304" pitchFamily="18" charset="0"/>
                <a:cs typeface="Times New Roman" panose="02020603050405020304" pitchFamily="18" charset="0"/>
              </a:rPr>
              <a:t>көстөр</a:t>
            </a:r>
            <a:r>
              <a:rPr lang="ru-RU" sz="1900" dirty="0" smtClean="0">
                <a:solidFill>
                  <a:srgbClr val="92D050"/>
                </a:solidFill>
                <a:latin typeface="Times New Roman" panose="02020603050405020304" pitchFamily="18" charset="0"/>
                <a:cs typeface="Times New Roman" panose="02020603050405020304" pitchFamily="18" charset="0"/>
              </a:rPr>
              <a:t>. </a:t>
            </a:r>
            <a:r>
              <a:rPr lang="ru-RU" sz="1900" dirty="0" err="1" smtClean="0">
                <a:solidFill>
                  <a:srgbClr val="92D050"/>
                </a:solidFill>
                <a:latin typeface="Times New Roman" panose="02020603050405020304" pitchFamily="18" charset="0"/>
                <a:cs typeface="Times New Roman" panose="02020603050405020304" pitchFamily="18" charset="0"/>
              </a:rPr>
              <a:t>Олору</a:t>
            </a:r>
            <a:r>
              <a:rPr lang="ru-RU" sz="1900" dirty="0" smtClean="0">
                <a:solidFill>
                  <a:srgbClr val="92D050"/>
                </a:solidFill>
                <a:latin typeface="Times New Roman" panose="02020603050405020304" pitchFamily="18" charset="0"/>
                <a:cs typeface="Times New Roman" panose="02020603050405020304" pitchFamily="18" charset="0"/>
              </a:rPr>
              <a:t> </a:t>
            </a:r>
            <a:r>
              <a:rPr lang="ru-RU" sz="1900" dirty="0">
                <a:solidFill>
                  <a:srgbClr val="92D050"/>
                </a:solidFill>
                <a:latin typeface="Times New Roman" panose="02020603050405020304" pitchFamily="18" charset="0"/>
                <a:cs typeface="Times New Roman" panose="02020603050405020304" pitchFamily="18" charset="0"/>
              </a:rPr>
              <a:t>тыл-</a:t>
            </a:r>
            <a:r>
              <a:rPr lang="ru-RU" sz="1900" dirty="0" err="1">
                <a:solidFill>
                  <a:srgbClr val="92D050"/>
                </a:solidFill>
                <a:latin typeface="Times New Roman" panose="02020603050405020304" pitchFamily="18" charset="0"/>
                <a:cs typeface="Times New Roman" panose="02020603050405020304" pitchFamily="18" charset="0"/>
              </a:rPr>
              <a:t>өс</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өттүнэн</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ырытан</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көрүү</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таһынан</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кини</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философиятын</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ырытыы</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соруга</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турар</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Бу</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ырытыыны</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оҥорорго</a:t>
            </a:r>
            <a:r>
              <a:rPr lang="ru-RU" sz="1900" dirty="0">
                <a:solidFill>
                  <a:srgbClr val="92D050"/>
                </a:solidFill>
                <a:latin typeface="Times New Roman" panose="02020603050405020304" pitchFamily="18" charset="0"/>
                <a:cs typeface="Times New Roman" panose="02020603050405020304" pitchFamily="18" charset="0"/>
              </a:rPr>
              <a:t> философия </a:t>
            </a:r>
            <a:r>
              <a:rPr lang="ru-RU" sz="1900" dirty="0" err="1">
                <a:solidFill>
                  <a:srgbClr val="92D050"/>
                </a:solidFill>
                <a:latin typeface="Times New Roman" panose="02020603050405020304" pitchFamily="18" charset="0"/>
                <a:cs typeface="Times New Roman" panose="02020603050405020304" pitchFamily="18" charset="0"/>
              </a:rPr>
              <a:t>наукатын</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билиитин</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эрэ</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буолбакка</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көстөрүн</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курдук</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кистэлэҥ</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билии-көрүү</a:t>
            </a:r>
            <a:r>
              <a:rPr lang="ru-RU" sz="1900" dirty="0">
                <a:solidFill>
                  <a:srgbClr val="92D050"/>
                </a:solidFill>
                <a:latin typeface="Times New Roman" panose="02020603050405020304" pitchFamily="18" charset="0"/>
                <a:cs typeface="Times New Roman" panose="02020603050405020304" pitchFamily="18" charset="0"/>
              </a:rPr>
              <a:t> (эзотерика), </a:t>
            </a:r>
            <a:r>
              <a:rPr lang="ru-RU" sz="1900" dirty="0" err="1">
                <a:solidFill>
                  <a:srgbClr val="92D050"/>
                </a:solidFill>
                <a:latin typeface="Times New Roman" panose="02020603050405020304" pitchFamily="18" charset="0"/>
                <a:cs typeface="Times New Roman" panose="02020603050405020304" pitchFamily="18" charset="0"/>
              </a:rPr>
              <a:t>ол</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эбэтэр</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киһи</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өйө</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тобула</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илик</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онон</a:t>
            </a:r>
            <a:r>
              <a:rPr lang="ru-RU" sz="1900" dirty="0">
                <a:solidFill>
                  <a:srgbClr val="92D050"/>
                </a:solidFill>
                <a:latin typeface="Times New Roman" panose="02020603050405020304" pitchFamily="18" charset="0"/>
                <a:cs typeface="Times New Roman" panose="02020603050405020304" pitchFamily="18" charset="0"/>
              </a:rPr>
              <a:t> наука </a:t>
            </a:r>
            <a:r>
              <a:rPr lang="ru-RU" sz="1900" dirty="0" err="1">
                <a:solidFill>
                  <a:srgbClr val="92D050"/>
                </a:solidFill>
                <a:latin typeface="Times New Roman" panose="02020603050405020304" pitchFamily="18" charset="0"/>
                <a:cs typeface="Times New Roman" panose="02020603050405020304" pitchFamily="18" charset="0"/>
              </a:rPr>
              <a:t>тиийэ</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илик</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киһи</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аймах</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билиитин</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көрүүтүн</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кытта</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алтыһыннара</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тутан</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көрүү</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наада</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Онтон</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кыаллар</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буоллаҕына</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наукаҕа</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саҥа</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сабаҕалааһыннары</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киллэрии</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саҥа</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көрүүнү</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a:solidFill>
                  <a:srgbClr val="92D050"/>
                </a:solidFill>
                <a:latin typeface="Times New Roman" panose="02020603050405020304" pitchFamily="18" charset="0"/>
                <a:cs typeface="Times New Roman" panose="02020603050405020304" pitchFamily="18" charset="0"/>
              </a:rPr>
              <a:t>оҥоруохха</a:t>
            </a:r>
            <a:r>
              <a:rPr lang="ru-RU" sz="1900" dirty="0">
                <a:solidFill>
                  <a:srgbClr val="92D050"/>
                </a:solidFill>
                <a:latin typeface="Times New Roman" panose="02020603050405020304" pitchFamily="18" charset="0"/>
                <a:cs typeface="Times New Roman" panose="02020603050405020304" pitchFamily="18" charset="0"/>
              </a:rPr>
              <a:t> </a:t>
            </a:r>
            <a:r>
              <a:rPr lang="ru-RU" sz="1900" dirty="0" err="1" smtClean="0">
                <a:solidFill>
                  <a:srgbClr val="92D050"/>
                </a:solidFill>
                <a:latin typeface="Times New Roman" panose="02020603050405020304" pitchFamily="18" charset="0"/>
                <a:cs typeface="Times New Roman" panose="02020603050405020304" pitchFamily="18" charset="0"/>
              </a:rPr>
              <a:t>сөп</a:t>
            </a:r>
            <a:r>
              <a:rPr lang="ru-RU" sz="1900" dirty="0" smtClean="0">
                <a:solidFill>
                  <a:srgbClr val="92D050"/>
                </a:solidFill>
                <a:latin typeface="Times New Roman" panose="02020603050405020304" pitchFamily="18" charset="0"/>
                <a:cs typeface="Times New Roman" panose="02020603050405020304" pitchFamily="18" charset="0"/>
              </a:rPr>
              <a:t>.	</a:t>
            </a:r>
          </a:p>
          <a:p>
            <a:pPr marL="274320" lvl="1" indent="0" algn="just">
              <a:buNone/>
            </a:pPr>
            <a:r>
              <a:rPr lang="ru-RU" sz="1900" dirty="0">
                <a:solidFill>
                  <a:srgbClr val="92D050"/>
                </a:solidFill>
                <a:latin typeface="Times New Roman" panose="02020603050405020304" pitchFamily="18" charset="0"/>
                <a:cs typeface="Times New Roman" panose="02020603050405020304" pitchFamily="18" charset="0"/>
              </a:rPr>
              <a:t>	</a:t>
            </a:r>
            <a:r>
              <a:rPr lang="sah-RU" sz="1900" dirty="0" smtClean="0">
                <a:solidFill>
                  <a:srgbClr val="92D050"/>
                </a:solidFill>
                <a:latin typeface="Times New Roman" panose="02020603050405020304" pitchFamily="18" charset="0"/>
                <a:cs typeface="Times New Roman" panose="02020603050405020304" pitchFamily="18" charset="0"/>
              </a:rPr>
              <a:t>Биһиги Каратаев В.О. “Модун Эр Соҕотох” олоҥхотун, Тыва Ооржак Ч.  “Кунан Хара”, Башкир Габит Аргынбаев “Ураал Баатыр” эпостарын ааҕан баран маннык түмүккэ кэллибит.</a:t>
            </a:r>
            <a:r>
              <a:rPr lang="sah-RU" sz="1900" dirty="0">
                <a:solidFill>
                  <a:srgbClr val="92D050"/>
                </a:solidFill>
                <a:latin typeface="Times New Roman" panose="02020603050405020304" pitchFamily="18" charset="0"/>
                <a:cs typeface="Times New Roman" panose="02020603050405020304" pitchFamily="18" charset="0"/>
              </a:rPr>
              <a:t> Тыва эпическай айымньыта саха олоҥхотун кытта майгыннаһар, ханыылаһар балайда үгүс. Ол курдук, Кунан Хара төрөөһүнэ, улаатыыта, киниэхэ уонна атыгар </a:t>
            </a:r>
            <a:r>
              <a:rPr lang="sah-RU" sz="1900" dirty="0" smtClean="0">
                <a:solidFill>
                  <a:srgbClr val="92D050"/>
                </a:solidFill>
                <a:latin typeface="Times New Roman" panose="02020603050405020304" pitchFamily="18" charset="0"/>
                <a:cs typeface="Times New Roman" panose="02020603050405020304" pitchFamily="18" charset="0"/>
              </a:rPr>
              <a:t>аат иҥэрии</a:t>
            </a:r>
            <a:r>
              <a:rPr lang="sah-RU" sz="1900" dirty="0">
                <a:solidFill>
                  <a:srgbClr val="92D050"/>
                </a:solidFill>
                <a:latin typeface="Times New Roman" panose="02020603050405020304" pitchFamily="18" charset="0"/>
                <a:cs typeface="Times New Roman" panose="02020603050405020304" pitchFamily="18" charset="0"/>
              </a:rPr>
              <a:t>, бухатыыр сэбин-сэбиргэлин хоһуйуу, айаҥҥа аттаныыта, ата киһилии саҥарыыта, иччитэ көмөлөһүүтэ, бухатыыр бэйэтин утарылаһааччыларын </a:t>
            </a:r>
            <a:r>
              <a:rPr lang="sah-RU" sz="1900" dirty="0" smtClean="0">
                <a:solidFill>
                  <a:srgbClr val="92D050"/>
                </a:solidFill>
                <a:latin typeface="Times New Roman" panose="02020603050405020304" pitchFamily="18" charset="0"/>
                <a:cs typeface="Times New Roman" panose="02020603050405020304" pitchFamily="18" charset="0"/>
              </a:rPr>
              <a:t>кытта күөн </a:t>
            </a:r>
            <a:r>
              <a:rPr lang="sah-RU" sz="1900" dirty="0">
                <a:solidFill>
                  <a:srgbClr val="92D050"/>
                </a:solidFill>
                <a:latin typeface="Times New Roman" panose="02020603050405020304" pitchFamily="18" charset="0"/>
                <a:cs typeface="Times New Roman" panose="02020603050405020304" pitchFamily="18" charset="0"/>
              </a:rPr>
              <a:t>көрсүүтэ, кэргэннэниитэ, туора дойду урдустарыттан ийэлээх аҕатын быһааһына, дойдутугар эргиллиитэ саха олоҥхотун сюжетыгар улаханнык майгынныыр. Итини тэҥэ тыва эпоһыгар дьүһүн кубулуйуу түгэннэрэ бааллара саха олоҥхотугар эмиэ үгүстүк көстөр. Хайаларыгар да бухатыыр кулут-чаҕар уол бодотун ылынан, өстөөхтөрүн ууга-уокка түһэртиирэ, кэлин уһугар кыайара-хоторо уустаан </a:t>
            </a:r>
            <a:r>
              <a:rPr lang="sah-RU" sz="1900" dirty="0" smtClean="0">
                <a:solidFill>
                  <a:srgbClr val="92D050"/>
                </a:solidFill>
                <a:latin typeface="Times New Roman" panose="02020603050405020304" pitchFamily="18" charset="0"/>
                <a:cs typeface="Times New Roman" panose="02020603050405020304" pitchFamily="18" charset="0"/>
              </a:rPr>
              <a:t>-ураннаах </a:t>
            </a:r>
            <a:r>
              <a:rPr lang="sah-RU" sz="1900" dirty="0">
                <a:solidFill>
                  <a:srgbClr val="92D050"/>
                </a:solidFill>
                <a:latin typeface="Times New Roman" panose="02020603050405020304" pitchFamily="18" charset="0"/>
                <a:cs typeface="Times New Roman" panose="02020603050405020304" pitchFamily="18" charset="0"/>
              </a:rPr>
              <a:t>хоһуйуллар. </a:t>
            </a:r>
            <a:r>
              <a:rPr lang="sah-RU" sz="1900" dirty="0" smtClean="0">
                <a:solidFill>
                  <a:srgbClr val="92D050"/>
                </a:solidFill>
                <a:latin typeface="Times New Roman" panose="02020603050405020304" pitchFamily="18" charset="0"/>
                <a:cs typeface="Times New Roman" panose="02020603050405020304" pitchFamily="18" charset="0"/>
              </a:rPr>
              <a:t>(9-5) </a:t>
            </a:r>
          </a:p>
          <a:p>
            <a:pPr marL="274320" lvl="1" indent="0" algn="just">
              <a:buNone/>
            </a:pPr>
            <a:r>
              <a:rPr lang="sah-RU" sz="1900" dirty="0">
                <a:solidFill>
                  <a:srgbClr val="92D050"/>
                </a:solidFill>
                <a:latin typeface="Times New Roman" panose="02020603050405020304" pitchFamily="18" charset="0"/>
                <a:cs typeface="Times New Roman" panose="02020603050405020304" pitchFamily="18" charset="0"/>
              </a:rPr>
              <a:t>	</a:t>
            </a:r>
            <a:r>
              <a:rPr lang="sah-RU" sz="1900" dirty="0" smtClean="0">
                <a:solidFill>
                  <a:srgbClr val="92D050"/>
                </a:solidFill>
                <a:latin typeface="Times New Roman" panose="02020603050405020304" pitchFamily="18" charset="0"/>
                <a:cs typeface="Times New Roman" panose="02020603050405020304" pitchFamily="18" charset="0"/>
              </a:rPr>
              <a:t>Хас биирдии эпоска өҥ биир өйдөбүлгэ туттуллара көһүннэ. Саха олоҥхотугар өҥү күүһүрдэн биэрэр тыллаах өҥү араас эгэрлгэ кыраасканан уустаан-ураннаан этиллибит. Тыва эпоһа сюжета уларыйыытын, герой кыыһырыытын-абарыытын, үөрүүтүн-көтүүтүн этэргэ өҥү ордук табатык  тутталлар эбит диэн бэлиэтээтибит. </a:t>
            </a:r>
            <a:r>
              <a:rPr lang="sah-RU" dirty="0">
                <a:solidFill>
                  <a:srgbClr val="92D050"/>
                </a:solidFill>
                <a:latin typeface="Times New Roman" panose="02020603050405020304" pitchFamily="18" charset="0"/>
                <a:cs typeface="Times New Roman" panose="02020603050405020304" pitchFamily="18" charset="0"/>
              </a:rPr>
              <a:t>Б</a:t>
            </a:r>
            <a:r>
              <a:rPr lang="sah-RU" dirty="0" smtClean="0">
                <a:solidFill>
                  <a:srgbClr val="92D050"/>
                </a:solidFill>
                <a:latin typeface="Times New Roman" panose="02020603050405020304" pitchFamily="18" charset="0"/>
                <a:cs typeface="Times New Roman" panose="02020603050405020304" pitchFamily="18" charset="0"/>
              </a:rPr>
              <a:t>иирдиилээн </a:t>
            </a:r>
            <a:r>
              <a:rPr lang="sah-RU" dirty="0">
                <a:solidFill>
                  <a:srgbClr val="92D050"/>
                </a:solidFill>
                <a:latin typeface="Times New Roman" panose="02020603050405020304" pitchFamily="18" charset="0"/>
                <a:cs typeface="Times New Roman" panose="02020603050405020304" pitchFamily="18" charset="0"/>
              </a:rPr>
              <a:t>өҥү үксүгэр ынах сүөһү, сылгы өҥүн араарарга тутталлар эбит. </a:t>
            </a:r>
            <a:endParaRPr lang="ru-RU" dirty="0">
              <a:solidFill>
                <a:srgbClr val="92D050"/>
              </a:solidFill>
              <a:latin typeface="Times New Roman" panose="02020603050405020304" pitchFamily="18" charset="0"/>
              <a:cs typeface="Times New Roman" panose="02020603050405020304" pitchFamily="18" charset="0"/>
            </a:endParaRPr>
          </a:p>
          <a:p>
            <a:pPr marL="274320" lvl="1" indent="0" algn="just">
              <a:buNone/>
            </a:pPr>
            <a:r>
              <a:rPr lang="sah-RU" sz="1900" dirty="0">
                <a:solidFill>
                  <a:srgbClr val="92D050"/>
                </a:solidFill>
                <a:latin typeface="Times New Roman" panose="02020603050405020304" pitchFamily="18" charset="0"/>
                <a:cs typeface="Times New Roman" panose="02020603050405020304" pitchFamily="18" charset="0"/>
              </a:rPr>
              <a:t>	</a:t>
            </a:r>
            <a:r>
              <a:rPr lang="sah-RU" sz="1900" dirty="0" smtClean="0">
                <a:solidFill>
                  <a:srgbClr val="92D050"/>
                </a:solidFill>
                <a:latin typeface="Times New Roman" panose="02020603050405020304" pitchFamily="18" charset="0"/>
                <a:cs typeface="Times New Roman" panose="02020603050405020304" pitchFamily="18" charset="0"/>
              </a:rPr>
              <a:t>Бу үс уруулуу түүр норуоттар эпостарыгар өҥ көстүүтэ кырдьык да араас дьикти, кэрэ кыраасканан биһиги харахпытыгар көһүннэ. Наһаа сэргээтибит уонна инникитин литература теориятын нөҥүө чинчийиибитин салгыахпытын баҕардыбыт. </a:t>
            </a:r>
            <a:endParaRPr lang="ru-RU" sz="1900" dirty="0">
              <a:solidFill>
                <a:srgbClr val="92D050"/>
              </a:solidFill>
              <a:latin typeface="Times New Roman" panose="02020603050405020304" pitchFamily="18" charset="0"/>
              <a:cs typeface="Times New Roman" panose="02020603050405020304" pitchFamily="18" charset="0"/>
            </a:endParaRPr>
          </a:p>
          <a:p>
            <a:pPr marL="274320" lvl="1" indent="0">
              <a:buNone/>
            </a:pPr>
            <a:endParaRPr lang="ru-RU" dirty="0"/>
          </a:p>
        </p:txBody>
      </p:sp>
    </p:spTree>
    <p:extLst>
      <p:ext uri="{BB962C8B-B14F-4D97-AF65-F5344CB8AC3E}">
        <p14:creationId xmlns:p14="http://schemas.microsoft.com/office/powerpoint/2010/main" val="3055066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6328" y="415637"/>
            <a:ext cx="10729544" cy="6317672"/>
          </a:xfrm>
        </p:spPr>
        <p:txBody>
          <a:bodyPr>
            <a:normAutofit lnSpcReduction="10000"/>
          </a:bodyPr>
          <a:lstStyle/>
          <a:p>
            <a:r>
              <a:rPr lang="sah-RU" b="1" dirty="0">
                <a:latin typeface="Times New Roman" panose="02020603050405020304" pitchFamily="18" charset="0"/>
                <a:cs typeface="Times New Roman" panose="02020603050405020304" pitchFamily="18" charset="0"/>
              </a:rPr>
              <a:t>Үлэ саҥата</a:t>
            </a:r>
            <a:r>
              <a:rPr lang="sah-RU" dirty="0">
                <a:latin typeface="Times New Roman" panose="02020603050405020304" pitchFamily="18" charset="0"/>
                <a:cs typeface="Times New Roman" panose="02020603050405020304" pitchFamily="18" charset="0"/>
              </a:rPr>
              <a:t>: Олоҥхоҕо, эпоска өҥ-дьүһүн хайдах туттулларын көрүү</a:t>
            </a:r>
            <a:endParaRPr lang="ru-RU" dirty="0">
              <a:latin typeface="Times New Roman" panose="02020603050405020304" pitchFamily="18" charset="0"/>
              <a:cs typeface="Times New Roman" panose="02020603050405020304" pitchFamily="18" charset="0"/>
            </a:endParaRPr>
          </a:p>
          <a:p>
            <a:r>
              <a:rPr lang="sah-RU" b="1" dirty="0">
                <a:latin typeface="Times New Roman" panose="02020603050405020304" pitchFamily="18" charset="0"/>
                <a:cs typeface="Times New Roman" panose="02020603050405020304" pitchFamily="18" charset="0"/>
              </a:rPr>
              <a:t>Үлэ предметэ: </a:t>
            </a:r>
            <a:r>
              <a:rPr lang="ru-RU" dirty="0">
                <a:latin typeface="Times New Roman" panose="02020603050405020304" pitchFamily="18" charset="0"/>
                <a:cs typeface="Times New Roman" panose="02020603050405020304" pitchFamily="18" charset="0"/>
              </a:rPr>
              <a:t>Саха </a:t>
            </a:r>
            <a:r>
              <a:rPr lang="ru-RU" dirty="0" err="1">
                <a:latin typeface="Times New Roman" panose="02020603050405020304" pitchFamily="18" charset="0"/>
                <a:cs typeface="Times New Roman" panose="02020603050405020304" pitchFamily="18" charset="0"/>
              </a:rPr>
              <a:t>оло</a:t>
            </a:r>
            <a:r>
              <a:rPr lang="sah-RU" dirty="0">
                <a:latin typeface="Times New Roman" panose="02020603050405020304" pitchFamily="18" charset="0"/>
                <a:cs typeface="Times New Roman" panose="02020603050405020304" pitchFamily="18" charset="0"/>
              </a:rPr>
              <a:t>ҥхотун уонна Тыва, Башкир эпостарыгар</a:t>
            </a:r>
            <a:endParaRPr lang="ru-RU" dirty="0">
              <a:latin typeface="Times New Roman" panose="02020603050405020304" pitchFamily="18" charset="0"/>
              <a:cs typeface="Times New Roman" panose="02020603050405020304" pitchFamily="18" charset="0"/>
            </a:endParaRPr>
          </a:p>
          <a:p>
            <a:r>
              <a:rPr lang="sah-RU" b="1" dirty="0" smtClean="0">
                <a:latin typeface="Times New Roman" panose="02020603050405020304" pitchFamily="18" charset="0"/>
                <a:cs typeface="Times New Roman" panose="02020603050405020304" pitchFamily="18" charset="0"/>
              </a:rPr>
              <a:t>Үлэ </a:t>
            </a:r>
            <a:r>
              <a:rPr lang="sah-RU" b="1" dirty="0">
                <a:latin typeface="Times New Roman" panose="02020603050405020304" pitchFamily="18" charset="0"/>
                <a:cs typeface="Times New Roman" panose="02020603050405020304" pitchFamily="18" charset="0"/>
              </a:rPr>
              <a:t>тоҕоостооҕо</a:t>
            </a:r>
            <a:r>
              <a:rPr lang="sah-RU" dirty="0">
                <a:latin typeface="Times New Roman" panose="02020603050405020304" pitchFamily="18" charset="0"/>
                <a:cs typeface="Times New Roman" panose="02020603050405020304" pitchFamily="18" charset="0"/>
              </a:rPr>
              <a:t>: Араас омук героическай эпоһын ис хоһооно, сүрүн санаата өрүү майгыннаһар-норуоту сомоҕолуур дьоруой мүччүргэннээх сырыыларынан, кыайыытынан-хотуутунан үтүө мөкүнү хайаан да кыайар улахан күүстээҕин кэрэһилиир, ону сэргэ норуот үйэлэргэ муспут муудараһын, аан дойдуну анаарыытын барытын илдьэ сылдьар.Ол курдук, биһиги аймахтыы норуоттарбыт Тыва, Башкир эпостарын саха олоҥхотун кытта тэҥнээн көрөргө сананныбыт. </a:t>
            </a:r>
            <a:endParaRPr lang="ru-RU" dirty="0">
              <a:latin typeface="Times New Roman" panose="02020603050405020304" pitchFamily="18" charset="0"/>
              <a:cs typeface="Times New Roman" panose="02020603050405020304" pitchFamily="18" charset="0"/>
            </a:endParaRPr>
          </a:p>
          <a:p>
            <a:r>
              <a:rPr lang="sah-RU" b="1" dirty="0" smtClean="0">
                <a:latin typeface="Times New Roman" panose="02020603050405020304" pitchFamily="18" charset="0"/>
                <a:cs typeface="Times New Roman" panose="02020603050405020304" pitchFamily="18" charset="0"/>
              </a:rPr>
              <a:t>Үлэ </a:t>
            </a:r>
            <a:r>
              <a:rPr lang="sah-RU" b="1" dirty="0">
                <a:latin typeface="Times New Roman" panose="02020603050405020304" pitchFamily="18" charset="0"/>
                <a:cs typeface="Times New Roman" panose="02020603050405020304" pitchFamily="18" charset="0"/>
              </a:rPr>
              <a:t>сыала</a:t>
            </a:r>
            <a:r>
              <a:rPr lang="sah-RU" dirty="0">
                <a:latin typeface="Times New Roman" panose="02020603050405020304" pitchFamily="18" charset="0"/>
                <a:cs typeface="Times New Roman" panose="02020603050405020304" pitchFamily="18" charset="0"/>
              </a:rPr>
              <a:t>: Саха олоҥхотун уонна Тыва, Башкир эпостарыгар</a:t>
            </a:r>
            <a:endParaRPr lang="ru-RU" dirty="0">
              <a:latin typeface="Times New Roman" panose="02020603050405020304" pitchFamily="18" charset="0"/>
              <a:cs typeface="Times New Roman" panose="02020603050405020304" pitchFamily="18" charset="0"/>
            </a:endParaRPr>
          </a:p>
          <a:p>
            <a:pPr marL="45720" indent="0">
              <a:buNone/>
            </a:pPr>
            <a:r>
              <a:rPr lang="sah-RU" dirty="0">
                <a:latin typeface="Times New Roman" panose="02020603050405020304" pitchFamily="18" charset="0"/>
                <a:cs typeface="Times New Roman" panose="02020603050405020304" pitchFamily="18" charset="0"/>
              </a:rPr>
              <a:t>өҥү –дьүһүнү </a:t>
            </a:r>
            <a:r>
              <a:rPr lang="sah-RU" dirty="0" smtClean="0">
                <a:latin typeface="Times New Roman" panose="02020603050405020304" pitchFamily="18" charset="0"/>
                <a:cs typeface="Times New Roman" panose="02020603050405020304" pitchFamily="18" charset="0"/>
              </a:rPr>
              <a:t>чинчийии</a:t>
            </a:r>
            <a:endParaRPr lang="ru-RU" dirty="0">
              <a:latin typeface="Times New Roman" panose="02020603050405020304" pitchFamily="18" charset="0"/>
              <a:cs typeface="Times New Roman" panose="02020603050405020304" pitchFamily="18" charset="0"/>
            </a:endParaRPr>
          </a:p>
          <a:p>
            <a:pPr marL="45720" indent="0">
              <a:buNone/>
            </a:pPr>
            <a:r>
              <a:rPr lang="sah-RU" dirty="0" smtClean="0">
                <a:latin typeface="Times New Roman" panose="02020603050405020304" pitchFamily="18" charset="0"/>
                <a:cs typeface="Times New Roman" panose="02020603050405020304" pitchFamily="18" charset="0"/>
              </a:rPr>
              <a:t>Өҥ </a:t>
            </a:r>
            <a:r>
              <a:rPr lang="sah-RU" dirty="0">
                <a:latin typeface="Times New Roman" panose="02020603050405020304" pitchFamily="18" charset="0"/>
                <a:cs typeface="Times New Roman" panose="02020603050405020304" pitchFamily="18" charset="0"/>
              </a:rPr>
              <a:t>типологията </a:t>
            </a:r>
            <a:endParaRPr lang="ru-RU" dirty="0">
              <a:latin typeface="Times New Roman" panose="02020603050405020304" pitchFamily="18" charset="0"/>
              <a:cs typeface="Times New Roman" panose="02020603050405020304" pitchFamily="18" charset="0"/>
            </a:endParaRPr>
          </a:p>
          <a:p>
            <a:r>
              <a:rPr lang="sah-RU" b="1" dirty="0" smtClean="0">
                <a:latin typeface="Times New Roman" panose="02020603050405020304" pitchFamily="18" charset="0"/>
                <a:cs typeface="Times New Roman" panose="02020603050405020304" pitchFamily="18" charset="0"/>
              </a:rPr>
              <a:t>Соруктарым</a:t>
            </a:r>
            <a:r>
              <a:rPr lang="sah-RU" b="1"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lvl="0"/>
            <a:r>
              <a:rPr lang="ru-RU" dirty="0">
                <a:latin typeface="Times New Roman" panose="02020603050405020304" pitchFamily="18" charset="0"/>
                <a:cs typeface="Times New Roman" panose="02020603050405020304" pitchFamily="18" charset="0"/>
              </a:rPr>
              <a:t>Саха </a:t>
            </a:r>
            <a:r>
              <a:rPr lang="ru-RU" dirty="0" err="1">
                <a:latin typeface="Times New Roman" panose="02020603050405020304" pitchFamily="18" charset="0"/>
                <a:cs typeface="Times New Roman" panose="02020603050405020304" pitchFamily="18" charset="0"/>
              </a:rPr>
              <a:t>оло</a:t>
            </a:r>
            <a:r>
              <a:rPr lang="sah-RU" dirty="0">
                <a:latin typeface="Times New Roman" panose="02020603050405020304" pitchFamily="18" charset="0"/>
                <a:cs typeface="Times New Roman" panose="02020603050405020304" pitchFamily="18" charset="0"/>
              </a:rPr>
              <a:t>ҥхотун уонна Тыва, Башкир эпостарын кытта билсии</a:t>
            </a:r>
            <a:endParaRPr lang="ru-RU" dirty="0">
              <a:latin typeface="Times New Roman" panose="02020603050405020304" pitchFamily="18" charset="0"/>
              <a:cs typeface="Times New Roman" panose="02020603050405020304" pitchFamily="18" charset="0"/>
            </a:endParaRPr>
          </a:p>
          <a:p>
            <a:pPr lvl="0"/>
            <a:r>
              <a:rPr lang="sah-RU" dirty="0">
                <a:latin typeface="Times New Roman" panose="02020603050405020304" pitchFamily="18" charset="0"/>
                <a:cs typeface="Times New Roman" panose="02020603050405020304" pitchFamily="18" charset="0"/>
              </a:rPr>
              <a:t>Өҥ-дьүһүн уус-уран суолтатын, айымньыга оруолун быһааран картатека оҥоруу</a:t>
            </a:r>
            <a:endParaRPr lang="ru-RU" dirty="0">
              <a:latin typeface="Times New Roman" panose="02020603050405020304" pitchFamily="18" charset="0"/>
              <a:cs typeface="Times New Roman" panose="02020603050405020304" pitchFamily="18" charset="0"/>
            </a:endParaRPr>
          </a:p>
          <a:p>
            <a:pPr lvl="0"/>
            <a:r>
              <a:rPr lang="sah-RU" dirty="0">
                <a:latin typeface="Times New Roman" panose="02020603050405020304" pitchFamily="18" charset="0"/>
                <a:cs typeface="Times New Roman" panose="02020603050405020304" pitchFamily="18" charset="0"/>
              </a:rPr>
              <a:t>Ханнык өҥ тугу бэлиэтиирин, туох суолталааҕын чинчийии</a:t>
            </a:r>
            <a:endParaRPr lang="ru-RU" dirty="0">
              <a:latin typeface="Times New Roman" panose="02020603050405020304" pitchFamily="18" charset="0"/>
              <a:cs typeface="Times New Roman" panose="02020603050405020304" pitchFamily="18" charset="0"/>
            </a:endParaRPr>
          </a:p>
          <a:p>
            <a:r>
              <a:rPr lang="sah-RU" b="1" dirty="0">
                <a:latin typeface="Times New Roman" panose="02020603050405020304" pitchFamily="18" charset="0"/>
                <a:cs typeface="Times New Roman" panose="02020603050405020304" pitchFamily="18" charset="0"/>
              </a:rPr>
              <a:t>Чинчийии объега: </a:t>
            </a:r>
            <a:r>
              <a:rPr lang="ru-RU" dirty="0">
                <a:latin typeface="Times New Roman" panose="02020603050405020304" pitchFamily="18" charset="0"/>
                <a:cs typeface="Times New Roman" panose="02020603050405020304" pitchFamily="18" charset="0"/>
              </a:rPr>
              <a:t>Саха </a:t>
            </a:r>
            <a:r>
              <a:rPr lang="ru-RU" dirty="0" err="1">
                <a:latin typeface="Times New Roman" panose="02020603050405020304" pitchFamily="18" charset="0"/>
                <a:cs typeface="Times New Roman" panose="02020603050405020304" pitchFamily="18" charset="0"/>
              </a:rPr>
              <a:t>оло</a:t>
            </a:r>
            <a:r>
              <a:rPr lang="sah-RU" dirty="0">
                <a:latin typeface="Times New Roman" panose="02020603050405020304" pitchFamily="18" charset="0"/>
                <a:cs typeface="Times New Roman" panose="02020603050405020304" pitchFamily="18" charset="0"/>
              </a:rPr>
              <a:t>ҥхотун уонна Тыва, Башкир эпостара</a:t>
            </a:r>
            <a:endParaRPr lang="ru-RU" dirty="0">
              <a:latin typeface="Times New Roman" panose="02020603050405020304" pitchFamily="18" charset="0"/>
              <a:cs typeface="Times New Roman" panose="02020603050405020304" pitchFamily="18" charset="0"/>
            </a:endParaRPr>
          </a:p>
          <a:p>
            <a:pPr marL="45720" indent="0">
              <a:buNone/>
            </a:pPr>
            <a:endParaRPr lang="ru-RU" dirty="0"/>
          </a:p>
          <a:p>
            <a:endParaRPr lang="ru-RU" dirty="0"/>
          </a:p>
        </p:txBody>
      </p:sp>
    </p:spTree>
    <p:extLst>
      <p:ext uri="{BB962C8B-B14F-4D97-AF65-F5344CB8AC3E}">
        <p14:creationId xmlns:p14="http://schemas.microsoft.com/office/powerpoint/2010/main" val="19354370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1554046557"/>
              </p:ext>
            </p:extLst>
          </p:nvPr>
        </p:nvGraphicFramePr>
        <p:xfrm>
          <a:off x="931817" y="609601"/>
          <a:ext cx="10086704" cy="4802908"/>
        </p:xfrm>
        <a:graphic>
          <a:graphicData uri="http://schemas.openxmlformats.org/drawingml/2006/table">
            <a:tbl>
              <a:tblPr firstRow="1" firstCol="1" bandRow="1">
                <a:tableStyleId>{5C22544A-7EE6-4342-B048-85BDC9FD1C3A}</a:tableStyleId>
              </a:tblPr>
              <a:tblGrid>
                <a:gridCol w="3361155">
                  <a:extLst>
                    <a:ext uri="{9D8B030D-6E8A-4147-A177-3AD203B41FA5}">
                      <a16:colId xmlns:a16="http://schemas.microsoft.com/office/drawing/2014/main" val="4182245808"/>
                    </a:ext>
                  </a:extLst>
                </a:gridCol>
                <a:gridCol w="2294739">
                  <a:extLst>
                    <a:ext uri="{9D8B030D-6E8A-4147-A177-3AD203B41FA5}">
                      <a16:colId xmlns:a16="http://schemas.microsoft.com/office/drawing/2014/main" val="3921014148"/>
                    </a:ext>
                  </a:extLst>
                </a:gridCol>
                <a:gridCol w="2142547">
                  <a:extLst>
                    <a:ext uri="{9D8B030D-6E8A-4147-A177-3AD203B41FA5}">
                      <a16:colId xmlns:a16="http://schemas.microsoft.com/office/drawing/2014/main" val="1680208726"/>
                    </a:ext>
                  </a:extLst>
                </a:gridCol>
                <a:gridCol w="2288263">
                  <a:extLst>
                    <a:ext uri="{9D8B030D-6E8A-4147-A177-3AD203B41FA5}">
                      <a16:colId xmlns:a16="http://schemas.microsoft.com/office/drawing/2014/main" val="309211287"/>
                    </a:ext>
                  </a:extLst>
                </a:gridCol>
              </a:tblGrid>
              <a:tr h="2058388">
                <a:tc>
                  <a:txBody>
                    <a:bodyPr/>
                    <a:lstStyle/>
                    <a:p>
                      <a:pPr algn="ctr">
                        <a:spcAft>
                          <a:spcPts val="0"/>
                        </a:spcAft>
                      </a:pPr>
                      <a:r>
                        <a:rPr lang="sah-RU" sz="2000" dirty="0">
                          <a:effectLst/>
                          <a:latin typeface="Times New Roman" panose="02020603050405020304" pitchFamily="18" charset="0"/>
                          <a:cs typeface="Times New Roman" panose="02020603050405020304" pitchFamily="18" charset="0"/>
                        </a:rPr>
                        <a:t> </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sah-RU" sz="2000">
                          <a:effectLst/>
                          <a:latin typeface="Times New Roman" panose="02020603050405020304" pitchFamily="18" charset="0"/>
                          <a:cs typeface="Times New Roman" panose="02020603050405020304" pitchFamily="18" charset="0"/>
                        </a:rPr>
                        <a:t>Модун Эр Соҕотох</a:t>
                      </a:r>
                      <a:endParaRPr lang="ru-RU" sz="2000">
                        <a:effectLst/>
                        <a:latin typeface="Times New Roman" panose="02020603050405020304" pitchFamily="18" charset="0"/>
                        <a:cs typeface="Times New Roman" panose="02020603050405020304" pitchFamily="18" charset="0"/>
                      </a:endParaRPr>
                    </a:p>
                    <a:p>
                      <a:pPr algn="ctr">
                        <a:spcAft>
                          <a:spcPts val="0"/>
                        </a:spcAft>
                      </a:pPr>
                      <a:r>
                        <a:rPr lang="sah-RU" sz="2000">
                          <a:effectLst/>
                          <a:latin typeface="Times New Roman" panose="02020603050405020304" pitchFamily="18" charset="0"/>
                          <a:cs typeface="Times New Roman" panose="02020603050405020304" pitchFamily="18" charset="0"/>
                        </a:rPr>
                        <a:t>(Саха)</a:t>
                      </a:r>
                      <a:endParaRPr lang="ru-RU"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sah-RU" sz="2000">
                          <a:effectLst/>
                          <a:latin typeface="Times New Roman" panose="02020603050405020304" pitchFamily="18" charset="0"/>
                          <a:cs typeface="Times New Roman" panose="02020603050405020304" pitchFamily="18" charset="0"/>
                        </a:rPr>
                        <a:t>Кунан Хара</a:t>
                      </a:r>
                      <a:endParaRPr lang="ru-RU" sz="2000">
                        <a:effectLst/>
                        <a:latin typeface="Times New Roman" panose="02020603050405020304" pitchFamily="18" charset="0"/>
                        <a:cs typeface="Times New Roman" panose="02020603050405020304" pitchFamily="18" charset="0"/>
                      </a:endParaRPr>
                    </a:p>
                    <a:p>
                      <a:pPr algn="ctr">
                        <a:spcAft>
                          <a:spcPts val="0"/>
                        </a:spcAft>
                      </a:pPr>
                      <a:r>
                        <a:rPr lang="sah-RU" sz="2000">
                          <a:effectLst/>
                          <a:latin typeface="Times New Roman" panose="02020603050405020304" pitchFamily="18" charset="0"/>
                          <a:cs typeface="Times New Roman" panose="02020603050405020304" pitchFamily="18" charset="0"/>
                        </a:rPr>
                        <a:t>(Тыва)</a:t>
                      </a:r>
                      <a:endParaRPr lang="ru-RU"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sah-RU" sz="2000">
                          <a:effectLst/>
                          <a:latin typeface="Times New Roman" panose="02020603050405020304" pitchFamily="18" charset="0"/>
                          <a:cs typeface="Times New Roman" panose="02020603050405020304" pitchFamily="18" charset="0"/>
                        </a:rPr>
                        <a:t>Ураал Баатыр</a:t>
                      </a:r>
                      <a:endParaRPr lang="ru-RU" sz="2000">
                        <a:effectLst/>
                        <a:latin typeface="Times New Roman" panose="02020603050405020304" pitchFamily="18" charset="0"/>
                        <a:cs typeface="Times New Roman" panose="02020603050405020304" pitchFamily="18" charset="0"/>
                      </a:endParaRPr>
                    </a:p>
                    <a:p>
                      <a:pPr algn="ctr">
                        <a:spcAft>
                          <a:spcPts val="0"/>
                        </a:spcAft>
                      </a:pPr>
                      <a:r>
                        <a:rPr lang="sah-RU" sz="2000">
                          <a:effectLst/>
                          <a:latin typeface="Times New Roman" panose="02020603050405020304" pitchFamily="18" charset="0"/>
                          <a:cs typeface="Times New Roman" panose="02020603050405020304" pitchFamily="18" charset="0"/>
                        </a:rPr>
                        <a:t>(Башкир)</a:t>
                      </a:r>
                      <a:endParaRPr lang="ru-RU"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46207031"/>
                  </a:ext>
                </a:extLst>
              </a:tr>
              <a:tr h="686130">
                <a:tc>
                  <a:txBody>
                    <a:bodyPr/>
                    <a:lstStyle/>
                    <a:p>
                      <a:pPr algn="ctr">
                        <a:spcAft>
                          <a:spcPts val="0"/>
                        </a:spcAft>
                      </a:pPr>
                      <a:r>
                        <a:rPr lang="sah-RU" sz="2000">
                          <a:effectLst/>
                          <a:latin typeface="Times New Roman" panose="02020603050405020304" pitchFamily="18" charset="0"/>
                          <a:cs typeface="Times New Roman" panose="02020603050405020304" pitchFamily="18" charset="0"/>
                        </a:rPr>
                        <a:t>Строкаатын уһуна  </a:t>
                      </a:r>
                      <a:endParaRPr lang="ru-RU"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sah-RU" sz="2000" dirty="0" smtClean="0">
                          <a:effectLst/>
                          <a:latin typeface="Times New Roman" panose="02020603050405020304" pitchFamily="18" charset="0"/>
                          <a:cs typeface="Times New Roman" panose="02020603050405020304" pitchFamily="18" charset="0"/>
                        </a:rPr>
                        <a:t>6377</a:t>
                      </a:r>
                      <a:r>
                        <a:rPr lang="sah-RU" sz="2000" dirty="0">
                          <a:effectLst/>
                          <a:latin typeface="Times New Roman" panose="02020603050405020304" pitchFamily="18" charset="0"/>
                          <a:cs typeface="Times New Roman" panose="02020603050405020304" pitchFamily="18" charset="0"/>
                        </a:rPr>
                        <a:t> </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sah-RU" sz="2000">
                          <a:effectLst/>
                          <a:latin typeface="Times New Roman" panose="02020603050405020304" pitchFamily="18" charset="0"/>
                          <a:cs typeface="Times New Roman" panose="02020603050405020304" pitchFamily="18" charset="0"/>
                        </a:rPr>
                        <a:t>5440</a:t>
                      </a:r>
                      <a:endParaRPr lang="ru-RU"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sah-RU" sz="2000">
                          <a:effectLst/>
                          <a:latin typeface="Times New Roman" panose="02020603050405020304" pitchFamily="18" charset="0"/>
                          <a:cs typeface="Times New Roman" panose="02020603050405020304" pitchFamily="18" charset="0"/>
                        </a:rPr>
                        <a:t>4665</a:t>
                      </a:r>
                      <a:endParaRPr lang="ru-RU"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14411485"/>
                  </a:ext>
                </a:extLst>
              </a:tr>
              <a:tr h="686130">
                <a:tc>
                  <a:txBody>
                    <a:bodyPr/>
                    <a:lstStyle/>
                    <a:p>
                      <a:pPr algn="ctr">
                        <a:spcAft>
                          <a:spcPts val="0"/>
                        </a:spcAft>
                      </a:pPr>
                      <a:r>
                        <a:rPr lang="sah-RU" sz="2000">
                          <a:effectLst/>
                          <a:latin typeface="Times New Roman" panose="02020603050405020304" pitchFamily="18" charset="0"/>
                          <a:cs typeface="Times New Roman" panose="02020603050405020304" pitchFamily="18" charset="0"/>
                        </a:rPr>
                        <a:t>Өҥ көстүүтэ </a:t>
                      </a:r>
                      <a:endParaRPr lang="ru-RU"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sah-RU" sz="2000">
                          <a:effectLst/>
                          <a:latin typeface="Times New Roman" panose="02020603050405020304" pitchFamily="18" charset="0"/>
                          <a:cs typeface="Times New Roman" panose="02020603050405020304" pitchFamily="18" charset="0"/>
                        </a:rPr>
                        <a:t>64</a:t>
                      </a:r>
                      <a:endParaRPr lang="ru-RU"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sah-RU" sz="2000">
                          <a:effectLst/>
                          <a:latin typeface="Times New Roman" panose="02020603050405020304" pitchFamily="18" charset="0"/>
                          <a:cs typeface="Times New Roman" panose="02020603050405020304" pitchFamily="18" charset="0"/>
                        </a:rPr>
                        <a:t>155</a:t>
                      </a:r>
                      <a:endParaRPr lang="ru-RU"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sah-RU" sz="2000">
                          <a:effectLst/>
                          <a:latin typeface="Times New Roman" panose="02020603050405020304" pitchFamily="18" charset="0"/>
                          <a:cs typeface="Times New Roman" panose="02020603050405020304" pitchFamily="18" charset="0"/>
                        </a:rPr>
                        <a:t>36</a:t>
                      </a:r>
                      <a:endParaRPr lang="ru-RU"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80436195"/>
                  </a:ext>
                </a:extLst>
              </a:tr>
              <a:tr h="686130">
                <a:tc>
                  <a:txBody>
                    <a:bodyPr/>
                    <a:lstStyle/>
                    <a:p>
                      <a:pPr algn="ctr">
                        <a:spcAft>
                          <a:spcPts val="0"/>
                        </a:spcAft>
                      </a:pPr>
                      <a:r>
                        <a:rPr lang="sah-RU" sz="2000">
                          <a:effectLst/>
                          <a:latin typeface="Times New Roman" panose="02020603050405020304" pitchFamily="18" charset="0"/>
                          <a:cs typeface="Times New Roman" panose="02020603050405020304" pitchFamily="18" charset="0"/>
                        </a:rPr>
                        <a:t>Үгүстүк туттуллар өҥ </a:t>
                      </a:r>
                      <a:endParaRPr lang="ru-RU"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sah-RU" sz="2000">
                          <a:effectLst/>
                          <a:latin typeface="Times New Roman" panose="02020603050405020304" pitchFamily="18" charset="0"/>
                          <a:cs typeface="Times New Roman" panose="02020603050405020304" pitchFamily="18" charset="0"/>
                        </a:rPr>
                        <a:t>1</a:t>
                      </a:r>
                      <a:endParaRPr lang="ru-RU"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sah-RU" sz="2000">
                          <a:effectLst/>
                          <a:latin typeface="Times New Roman" panose="02020603050405020304" pitchFamily="18" charset="0"/>
                          <a:cs typeface="Times New Roman" panose="02020603050405020304" pitchFamily="18" charset="0"/>
                        </a:rPr>
                        <a:t>1</a:t>
                      </a:r>
                      <a:endParaRPr lang="ru-RU"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sah-RU" sz="2000">
                          <a:effectLst/>
                          <a:latin typeface="Times New Roman" panose="02020603050405020304" pitchFamily="18" charset="0"/>
                          <a:cs typeface="Times New Roman" panose="02020603050405020304" pitchFamily="18" charset="0"/>
                        </a:rPr>
                        <a:t>1</a:t>
                      </a:r>
                      <a:endParaRPr lang="ru-RU"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20395577"/>
                  </a:ext>
                </a:extLst>
              </a:tr>
              <a:tr h="686130">
                <a:tc>
                  <a:txBody>
                    <a:bodyPr/>
                    <a:lstStyle/>
                    <a:p>
                      <a:pPr algn="ctr">
                        <a:spcAft>
                          <a:spcPts val="0"/>
                        </a:spcAft>
                      </a:pPr>
                      <a:r>
                        <a:rPr lang="sah-RU" sz="2000">
                          <a:effectLst/>
                          <a:latin typeface="Times New Roman" panose="02020603050405020304" pitchFamily="18" charset="0"/>
                          <a:cs typeface="Times New Roman" panose="02020603050405020304" pitchFamily="18" charset="0"/>
                        </a:rPr>
                        <a:t>Сэдэхтик туттуллар өҥ</a:t>
                      </a:r>
                      <a:endParaRPr lang="ru-RU"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sah-RU" sz="2000">
                          <a:effectLst/>
                          <a:latin typeface="Times New Roman" panose="02020603050405020304" pitchFamily="18" charset="0"/>
                          <a:cs typeface="Times New Roman" panose="02020603050405020304" pitchFamily="18" charset="0"/>
                        </a:rPr>
                        <a:t>6</a:t>
                      </a:r>
                      <a:endParaRPr lang="ru-RU"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sah-RU" sz="2000">
                          <a:effectLst/>
                          <a:latin typeface="Times New Roman" panose="02020603050405020304" pitchFamily="18" charset="0"/>
                          <a:cs typeface="Times New Roman" panose="02020603050405020304" pitchFamily="18" charset="0"/>
                        </a:rPr>
                        <a:t>4</a:t>
                      </a:r>
                      <a:endParaRPr lang="ru-RU"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sah-RU" sz="2000" dirty="0">
                          <a:effectLst/>
                          <a:latin typeface="Times New Roman" panose="02020603050405020304" pitchFamily="18" charset="0"/>
                          <a:cs typeface="Times New Roman" panose="02020603050405020304" pitchFamily="18" charset="0"/>
                        </a:rPr>
                        <a:t>2</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47567108"/>
                  </a:ext>
                </a:extLst>
              </a:tr>
            </a:tbl>
          </a:graphicData>
        </a:graphic>
      </p:graphicFrame>
    </p:spTree>
    <p:extLst>
      <p:ext uri="{BB962C8B-B14F-4D97-AF65-F5344CB8AC3E}">
        <p14:creationId xmlns:p14="http://schemas.microsoft.com/office/powerpoint/2010/main" val="862049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689019489"/>
              </p:ext>
            </p:extLst>
          </p:nvPr>
        </p:nvGraphicFramePr>
        <p:xfrm>
          <a:off x="1487053" y="443346"/>
          <a:ext cx="9107055" cy="5567166"/>
        </p:xfrm>
        <a:graphic>
          <a:graphicData uri="http://schemas.openxmlformats.org/drawingml/2006/table">
            <a:tbl>
              <a:tblPr firstRow="1" firstCol="1" bandRow="1">
                <a:tableStyleId>{5C22544A-7EE6-4342-B048-85BDC9FD1C3A}</a:tableStyleId>
              </a:tblPr>
              <a:tblGrid>
                <a:gridCol w="1496292">
                  <a:extLst>
                    <a:ext uri="{9D8B030D-6E8A-4147-A177-3AD203B41FA5}">
                      <a16:colId xmlns:a16="http://schemas.microsoft.com/office/drawing/2014/main" val="3982365107"/>
                    </a:ext>
                  </a:extLst>
                </a:gridCol>
                <a:gridCol w="1937979">
                  <a:extLst>
                    <a:ext uri="{9D8B030D-6E8A-4147-A177-3AD203B41FA5}">
                      <a16:colId xmlns:a16="http://schemas.microsoft.com/office/drawing/2014/main" val="2507315637"/>
                    </a:ext>
                  </a:extLst>
                </a:gridCol>
                <a:gridCol w="1892552">
                  <a:extLst>
                    <a:ext uri="{9D8B030D-6E8A-4147-A177-3AD203B41FA5}">
                      <a16:colId xmlns:a16="http://schemas.microsoft.com/office/drawing/2014/main" val="3183805075"/>
                    </a:ext>
                  </a:extLst>
                </a:gridCol>
                <a:gridCol w="1827258">
                  <a:extLst>
                    <a:ext uri="{9D8B030D-6E8A-4147-A177-3AD203B41FA5}">
                      <a16:colId xmlns:a16="http://schemas.microsoft.com/office/drawing/2014/main" val="564327589"/>
                    </a:ext>
                  </a:extLst>
                </a:gridCol>
                <a:gridCol w="1952974">
                  <a:extLst>
                    <a:ext uri="{9D8B030D-6E8A-4147-A177-3AD203B41FA5}">
                      <a16:colId xmlns:a16="http://schemas.microsoft.com/office/drawing/2014/main" val="329714623"/>
                    </a:ext>
                  </a:extLst>
                </a:gridCol>
              </a:tblGrid>
              <a:tr h="879028">
                <a:tc>
                  <a:txBody>
                    <a:bodyPr/>
                    <a:lstStyle/>
                    <a:p>
                      <a:pPr algn="ctr">
                        <a:spcAft>
                          <a:spcPts val="0"/>
                        </a:spcAft>
                      </a:pPr>
                      <a:r>
                        <a:rPr lang="ru-RU" sz="1800">
                          <a:effectLst/>
                          <a:latin typeface="Times New Roman" panose="02020603050405020304" pitchFamily="18" charset="0"/>
                          <a:cs typeface="Times New Roman" panose="02020603050405020304" pitchFamily="18" charset="0"/>
                        </a:rPr>
                        <a:t> </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ru-RU"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dirty="0">
                          <a:effectLst/>
                          <a:latin typeface="Times New Roman" panose="02020603050405020304" pitchFamily="18" charset="0"/>
                          <a:cs typeface="Times New Roman" panose="02020603050405020304" pitchFamily="18" charset="0"/>
                        </a:rPr>
                        <a:t>Модун Эр Соҕотох</a:t>
                      </a:r>
                      <a:endParaRPr lang="ru-RU" sz="1800" dirty="0">
                        <a:effectLst/>
                        <a:latin typeface="Times New Roman" panose="02020603050405020304" pitchFamily="18" charset="0"/>
                        <a:cs typeface="Times New Roman" panose="02020603050405020304" pitchFamily="18" charset="0"/>
                      </a:endParaRPr>
                    </a:p>
                    <a:p>
                      <a:pPr algn="ctr">
                        <a:spcAft>
                          <a:spcPts val="0"/>
                        </a:spcAft>
                      </a:pPr>
                      <a:r>
                        <a:rPr lang="sah-RU" sz="1800" dirty="0">
                          <a:effectLst/>
                          <a:latin typeface="Times New Roman" panose="02020603050405020304" pitchFamily="18" charset="0"/>
                          <a:cs typeface="Times New Roman" panose="02020603050405020304" pitchFamily="18" charset="0"/>
                        </a:rPr>
                        <a:t>(Саха)</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Кунан Хара</a:t>
                      </a:r>
                      <a:endParaRPr lang="ru-RU" sz="1800">
                        <a:effectLst/>
                        <a:latin typeface="Times New Roman" panose="02020603050405020304" pitchFamily="18" charset="0"/>
                        <a:cs typeface="Times New Roman" panose="02020603050405020304" pitchFamily="18" charset="0"/>
                      </a:endParaRPr>
                    </a:p>
                    <a:p>
                      <a:pPr algn="ctr">
                        <a:spcAft>
                          <a:spcPts val="0"/>
                        </a:spcAft>
                      </a:pPr>
                      <a:r>
                        <a:rPr lang="sah-RU" sz="1800">
                          <a:effectLst/>
                          <a:latin typeface="Times New Roman" panose="02020603050405020304" pitchFamily="18" charset="0"/>
                          <a:cs typeface="Times New Roman" panose="02020603050405020304" pitchFamily="18" charset="0"/>
                        </a:rPr>
                        <a:t>(Тыва)</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Ураал Баатыр</a:t>
                      </a:r>
                      <a:endParaRPr lang="ru-RU" sz="1800">
                        <a:effectLst/>
                        <a:latin typeface="Times New Roman" panose="02020603050405020304" pitchFamily="18" charset="0"/>
                        <a:cs typeface="Times New Roman" panose="02020603050405020304" pitchFamily="18" charset="0"/>
                      </a:endParaRPr>
                    </a:p>
                    <a:p>
                      <a:pPr algn="ctr">
                        <a:spcAft>
                          <a:spcPts val="0"/>
                        </a:spcAft>
                      </a:pPr>
                      <a:r>
                        <a:rPr lang="sah-RU" sz="1800">
                          <a:effectLst/>
                          <a:latin typeface="Times New Roman" panose="02020603050405020304" pitchFamily="18" charset="0"/>
                          <a:cs typeface="Times New Roman" panose="02020603050405020304" pitchFamily="18" charset="0"/>
                        </a:rPr>
                        <a:t>(Башкир)</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extLst>
                  <a:ext uri="{0D108BD9-81ED-4DB2-BD59-A6C34878D82A}">
                    <a16:rowId xmlns:a16="http://schemas.microsoft.com/office/drawing/2014/main" val="2495209551"/>
                  </a:ext>
                </a:extLst>
              </a:tr>
              <a:tr h="334867">
                <a:tc>
                  <a:txBody>
                    <a:bodyPr/>
                    <a:lstStyle/>
                    <a:p>
                      <a:pPr algn="ctr">
                        <a:spcAft>
                          <a:spcPts val="0"/>
                        </a:spcAft>
                      </a:pPr>
                      <a:r>
                        <a:rPr lang="sah-RU"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solidFill>
                      <a:schemeClr val="tx1"/>
                    </a:solidFill>
                  </a:tcPr>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Хара</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25</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74</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17</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extLst>
                  <a:ext uri="{0D108BD9-81ED-4DB2-BD59-A6C34878D82A}">
                    <a16:rowId xmlns:a16="http://schemas.microsoft.com/office/drawing/2014/main" val="2811135224"/>
                  </a:ext>
                </a:extLst>
              </a:tr>
              <a:tr h="334867">
                <a:tc>
                  <a:txBody>
                    <a:bodyPr/>
                    <a:lstStyle/>
                    <a:p>
                      <a:pPr algn="ctr">
                        <a:spcAft>
                          <a:spcPts val="0"/>
                        </a:spcAft>
                      </a:pPr>
                      <a:r>
                        <a:rPr lang="sah-RU"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solidFill>
                      <a:schemeClr val="bg1"/>
                    </a:solidFill>
                  </a:tcPr>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Үрүҥ</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8</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28</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7</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extLst>
                  <a:ext uri="{0D108BD9-81ED-4DB2-BD59-A6C34878D82A}">
                    <a16:rowId xmlns:a16="http://schemas.microsoft.com/office/drawing/2014/main" val="3026784810"/>
                  </a:ext>
                </a:extLst>
              </a:tr>
              <a:tr h="334867">
                <a:tc>
                  <a:txBody>
                    <a:bodyPr/>
                    <a:lstStyle/>
                    <a:p>
                      <a:pPr algn="ctr">
                        <a:spcAft>
                          <a:spcPts val="0"/>
                        </a:spcAft>
                      </a:pPr>
                      <a:r>
                        <a:rPr lang="sah-RU"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solidFill>
                      <a:schemeClr val="bg2"/>
                    </a:solidFill>
                  </a:tcPr>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Маҥан</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6</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10</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6</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extLst>
                  <a:ext uri="{0D108BD9-81ED-4DB2-BD59-A6C34878D82A}">
                    <a16:rowId xmlns:a16="http://schemas.microsoft.com/office/drawing/2014/main" val="1601840895"/>
                  </a:ext>
                </a:extLst>
              </a:tr>
              <a:tr h="334867">
                <a:tc>
                  <a:txBody>
                    <a:bodyPr/>
                    <a:lstStyle/>
                    <a:p>
                      <a:pPr algn="ctr">
                        <a:spcAft>
                          <a:spcPts val="0"/>
                        </a:spcAft>
                      </a:pPr>
                      <a:r>
                        <a:rPr lang="sah-RU"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solidFill>
                      <a:schemeClr val="accent1">
                        <a:lumMod val="75000"/>
                      </a:schemeClr>
                    </a:solidFill>
                  </a:tcPr>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Күөх</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8</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10</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4</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extLst>
                  <a:ext uri="{0D108BD9-81ED-4DB2-BD59-A6C34878D82A}">
                    <a16:rowId xmlns:a16="http://schemas.microsoft.com/office/drawing/2014/main" val="1461310131"/>
                  </a:ext>
                </a:extLst>
              </a:tr>
              <a:tr h="334867">
                <a:tc>
                  <a:txBody>
                    <a:bodyPr/>
                    <a:lstStyle/>
                    <a:p>
                      <a:pPr algn="ctr">
                        <a:spcAft>
                          <a:spcPts val="0"/>
                        </a:spcAft>
                      </a:pPr>
                      <a:r>
                        <a:rPr lang="sah-RU"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solidFill>
                      <a:schemeClr val="accent5">
                        <a:lumMod val="60000"/>
                        <a:lumOff val="40000"/>
                      </a:schemeClr>
                    </a:solidFill>
                  </a:tcPr>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Кугас</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1</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1</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2</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extLst>
                  <a:ext uri="{0D108BD9-81ED-4DB2-BD59-A6C34878D82A}">
                    <a16:rowId xmlns:a16="http://schemas.microsoft.com/office/drawing/2014/main" val="1970238959"/>
                  </a:ext>
                </a:extLst>
              </a:tr>
              <a:tr h="334867">
                <a:tc>
                  <a:txBody>
                    <a:bodyPr/>
                    <a:lstStyle/>
                    <a:p>
                      <a:pPr algn="ctr">
                        <a:spcAft>
                          <a:spcPts val="0"/>
                        </a:spcAft>
                      </a:pPr>
                      <a:r>
                        <a:rPr lang="sah-RU"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solidFill>
                      <a:schemeClr val="accent6"/>
                    </a:solidFill>
                  </a:tcPr>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Бороҥ</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2</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dirty="0" smtClean="0">
                          <a:effectLst/>
                          <a:latin typeface="Times New Roman" panose="02020603050405020304" pitchFamily="18" charset="0"/>
                          <a:ea typeface="+mn-ea"/>
                          <a:cs typeface="Times New Roman" panose="02020603050405020304" pitchFamily="18" charset="0"/>
                        </a:rPr>
                        <a:t>1</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extLst>
                  <a:ext uri="{0D108BD9-81ED-4DB2-BD59-A6C34878D82A}">
                    <a16:rowId xmlns:a16="http://schemas.microsoft.com/office/drawing/2014/main" val="743336183"/>
                  </a:ext>
                </a:extLst>
              </a:tr>
              <a:tr h="334867">
                <a:tc>
                  <a:txBody>
                    <a:bodyPr/>
                    <a:lstStyle/>
                    <a:p>
                      <a:pPr algn="ctr">
                        <a:spcAft>
                          <a:spcPts val="0"/>
                        </a:spcAft>
                      </a:pPr>
                      <a:r>
                        <a:rPr lang="sah-RU"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solidFill>
                      <a:srgbClr val="FFFF00"/>
                    </a:solidFill>
                  </a:tcPr>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Араҕас</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4</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1</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extLst>
                  <a:ext uri="{0D108BD9-81ED-4DB2-BD59-A6C34878D82A}">
                    <a16:rowId xmlns:a16="http://schemas.microsoft.com/office/drawing/2014/main" val="1428093178"/>
                  </a:ext>
                </a:extLst>
              </a:tr>
              <a:tr h="334867">
                <a:tc>
                  <a:txBody>
                    <a:bodyPr/>
                    <a:lstStyle/>
                    <a:p>
                      <a:pPr algn="ctr">
                        <a:spcAft>
                          <a:spcPts val="0"/>
                        </a:spcAft>
                      </a:pPr>
                      <a:r>
                        <a:rPr lang="sah-RU"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solidFill>
                      <a:schemeClr val="accent2"/>
                    </a:solidFill>
                  </a:tcPr>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Кыһыл</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5</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29</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2</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extLst>
                  <a:ext uri="{0D108BD9-81ED-4DB2-BD59-A6C34878D82A}">
                    <a16:rowId xmlns:a16="http://schemas.microsoft.com/office/drawing/2014/main" val="135385797"/>
                  </a:ext>
                </a:extLst>
              </a:tr>
              <a:tr h="334867">
                <a:tc>
                  <a:txBody>
                    <a:bodyPr/>
                    <a:lstStyle/>
                    <a:p>
                      <a:pPr algn="ctr">
                        <a:spcAft>
                          <a:spcPts val="0"/>
                        </a:spcAft>
                      </a:pPr>
                      <a:r>
                        <a:rPr lang="sah-RU"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solidFill>
                      <a:srgbClr val="FFC000"/>
                    </a:solidFill>
                  </a:tcPr>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Күрэҥ</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3</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extLst>
                  <a:ext uri="{0D108BD9-81ED-4DB2-BD59-A6C34878D82A}">
                    <a16:rowId xmlns:a16="http://schemas.microsoft.com/office/drawing/2014/main" val="3905600122"/>
                  </a:ext>
                </a:extLst>
              </a:tr>
              <a:tr h="334867">
                <a:tc>
                  <a:txBody>
                    <a:bodyPr/>
                    <a:lstStyle/>
                    <a:p>
                      <a:pPr algn="ctr">
                        <a:spcAft>
                          <a:spcPts val="0"/>
                        </a:spcAft>
                      </a:pPr>
                      <a:r>
                        <a:rPr lang="sah-RU"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solidFill>
                      <a:schemeClr val="accent3">
                        <a:lumMod val="60000"/>
                        <a:lumOff val="40000"/>
                      </a:schemeClr>
                    </a:solidFill>
                  </a:tcPr>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Күрүҥ</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5</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extLst>
                  <a:ext uri="{0D108BD9-81ED-4DB2-BD59-A6C34878D82A}">
                    <a16:rowId xmlns:a16="http://schemas.microsoft.com/office/drawing/2014/main" val="4249685500"/>
                  </a:ext>
                </a:extLst>
              </a:tr>
              <a:tr h="334867">
                <a:tc>
                  <a:txBody>
                    <a:bodyPr/>
                    <a:lstStyle/>
                    <a:p>
                      <a:pPr algn="ctr">
                        <a:spcAft>
                          <a:spcPts val="0"/>
                        </a:spcAft>
                      </a:pPr>
                      <a:r>
                        <a:rPr lang="sah-RU"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solidFill>
                      <a:schemeClr val="accent3">
                        <a:lumMod val="50000"/>
                      </a:schemeClr>
                    </a:solidFill>
                  </a:tcPr>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Хоҥор</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1</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2</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extLst>
                  <a:ext uri="{0D108BD9-81ED-4DB2-BD59-A6C34878D82A}">
                    <a16:rowId xmlns:a16="http://schemas.microsoft.com/office/drawing/2014/main" val="3496009110"/>
                  </a:ext>
                </a:extLst>
              </a:tr>
              <a:tr h="334867">
                <a:tc>
                  <a:txBody>
                    <a:bodyPr/>
                    <a:lstStyle/>
                    <a:p>
                      <a:pPr algn="ctr">
                        <a:spcAft>
                          <a:spcPts val="0"/>
                        </a:spcAft>
                      </a:pPr>
                      <a:r>
                        <a:rPr lang="sah-RU"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solidFill>
                      <a:srgbClr val="FF0000"/>
                    </a:solidFill>
                  </a:tcPr>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Аалай</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1</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extLst>
                  <a:ext uri="{0D108BD9-81ED-4DB2-BD59-A6C34878D82A}">
                    <a16:rowId xmlns:a16="http://schemas.microsoft.com/office/drawing/2014/main" val="3904113304"/>
                  </a:ext>
                </a:extLst>
              </a:tr>
              <a:tr h="334867">
                <a:tc>
                  <a:txBody>
                    <a:bodyPr/>
                    <a:lstStyle/>
                    <a:p>
                      <a:pPr algn="ctr">
                        <a:spcAft>
                          <a:spcPts val="0"/>
                        </a:spcAft>
                      </a:pPr>
                      <a:r>
                        <a:rPr lang="sah-RU"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solidFill>
                      <a:schemeClr val="bg1"/>
                    </a:solidFill>
                  </a:tcPr>
                </a:tc>
                <a:tc>
                  <a:txBody>
                    <a:bodyPr/>
                    <a:lstStyle/>
                    <a:p>
                      <a:pPr algn="ctr">
                        <a:spcAft>
                          <a:spcPts val="0"/>
                        </a:spcAft>
                      </a:pPr>
                      <a:r>
                        <a:rPr lang="sah-RU" sz="1800" dirty="0">
                          <a:effectLst/>
                          <a:latin typeface="Times New Roman" panose="02020603050405020304" pitchFamily="18" charset="0"/>
                          <a:cs typeface="Times New Roman" panose="02020603050405020304" pitchFamily="18" charset="0"/>
                        </a:rPr>
                        <a:t>Маҥаас</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1</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extLst>
                  <a:ext uri="{0D108BD9-81ED-4DB2-BD59-A6C34878D82A}">
                    <a16:rowId xmlns:a16="http://schemas.microsoft.com/office/drawing/2014/main" val="2775119731"/>
                  </a:ext>
                </a:extLst>
              </a:tr>
              <a:tr h="334867">
                <a:tc>
                  <a:txBody>
                    <a:bodyPr/>
                    <a:lstStyle/>
                    <a:p>
                      <a:pPr algn="ctr">
                        <a:spcAft>
                          <a:spcPts val="0"/>
                        </a:spcAft>
                      </a:pPr>
                      <a:r>
                        <a:rPr lang="sah-RU" sz="1800" dirty="0">
                          <a:effectLst/>
                          <a:latin typeface="Times New Roman" panose="02020603050405020304" pitchFamily="18" charset="0"/>
                          <a:cs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solidFill>
                      <a:schemeClr val="accent1">
                        <a:lumMod val="20000"/>
                        <a:lumOff val="80000"/>
                      </a:schemeClr>
                    </a:solidFill>
                  </a:tcPr>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Кубаҕай</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1</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a:effectLst/>
                          <a:latin typeface="Times New Roman" panose="02020603050405020304" pitchFamily="18" charset="0"/>
                          <a:cs typeface="Times New Roman" panose="02020603050405020304" pitchFamily="18" charset="0"/>
                        </a:rPr>
                        <a:t>-</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tc>
                  <a:txBody>
                    <a:bodyPr/>
                    <a:lstStyle/>
                    <a:p>
                      <a:pPr algn="ctr">
                        <a:spcAft>
                          <a:spcPts val="0"/>
                        </a:spcAft>
                      </a:pPr>
                      <a:r>
                        <a:rPr lang="sah-RU" sz="1800" dirty="0">
                          <a:effectLst/>
                          <a:latin typeface="Times New Roman" panose="02020603050405020304" pitchFamily="18" charset="0"/>
                          <a:cs typeface="Times New Roman" panose="02020603050405020304" pitchFamily="18" charset="0"/>
                        </a:rPr>
                        <a:t>-</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446" marR="64446" marT="0" marB="0"/>
                </a:tc>
                <a:extLst>
                  <a:ext uri="{0D108BD9-81ED-4DB2-BD59-A6C34878D82A}">
                    <a16:rowId xmlns:a16="http://schemas.microsoft.com/office/drawing/2014/main" val="4177575856"/>
                  </a:ext>
                </a:extLst>
              </a:tr>
            </a:tbl>
          </a:graphicData>
        </a:graphic>
      </p:graphicFrame>
    </p:spTree>
    <p:extLst>
      <p:ext uri="{BB962C8B-B14F-4D97-AF65-F5344CB8AC3E}">
        <p14:creationId xmlns:p14="http://schemas.microsoft.com/office/powerpoint/2010/main" val="34184942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3598276995"/>
              </p:ext>
            </p:extLst>
          </p:nvPr>
        </p:nvGraphicFramePr>
        <p:xfrm>
          <a:off x="923636" y="397165"/>
          <a:ext cx="10612582" cy="5975928"/>
        </p:xfrm>
        <a:graphic>
          <a:graphicData uri="http://schemas.openxmlformats.org/drawingml/2006/table">
            <a:tbl>
              <a:tblPr firstRow="1" firstCol="1" bandRow="1">
                <a:tableStyleId>{5C22544A-7EE6-4342-B048-85BDC9FD1C3A}</a:tableStyleId>
              </a:tblPr>
              <a:tblGrid>
                <a:gridCol w="4405680">
                  <a:extLst>
                    <a:ext uri="{9D8B030D-6E8A-4147-A177-3AD203B41FA5}">
                      <a16:colId xmlns:a16="http://schemas.microsoft.com/office/drawing/2014/main" val="2689830612"/>
                    </a:ext>
                  </a:extLst>
                </a:gridCol>
                <a:gridCol w="6206902">
                  <a:extLst>
                    <a:ext uri="{9D8B030D-6E8A-4147-A177-3AD203B41FA5}">
                      <a16:colId xmlns:a16="http://schemas.microsoft.com/office/drawing/2014/main" val="1562107416"/>
                    </a:ext>
                  </a:extLst>
                </a:gridCol>
              </a:tblGrid>
              <a:tr h="277950">
                <a:tc gridSpan="2">
                  <a:txBody>
                    <a:bodyPr/>
                    <a:lstStyle/>
                    <a:p>
                      <a:pPr algn="ctr">
                        <a:spcAft>
                          <a:spcPts val="0"/>
                        </a:spcAft>
                      </a:pPr>
                      <a:r>
                        <a:rPr lang="sah-RU" sz="1600">
                          <a:effectLst/>
                          <a:latin typeface="Times New Roman" panose="02020603050405020304" pitchFamily="18" charset="0"/>
                          <a:cs typeface="Times New Roman" panose="02020603050405020304" pitchFamily="18" charset="0"/>
                        </a:rPr>
                        <a:t>Модун Эр Соҕотох</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378" marR="60378" marT="0" marB="0"/>
                </a:tc>
                <a:tc hMerge="1">
                  <a:txBody>
                    <a:bodyPr/>
                    <a:lstStyle/>
                    <a:p>
                      <a:endParaRPr lang="ru-RU"/>
                    </a:p>
                  </a:txBody>
                  <a:tcPr/>
                </a:tc>
                <a:extLst>
                  <a:ext uri="{0D108BD9-81ED-4DB2-BD59-A6C34878D82A}">
                    <a16:rowId xmlns:a16="http://schemas.microsoft.com/office/drawing/2014/main" val="1548120854"/>
                  </a:ext>
                </a:extLst>
              </a:tr>
              <a:tr h="1111800">
                <a:tc>
                  <a:txBody>
                    <a:bodyPr/>
                    <a:lstStyle/>
                    <a:p>
                      <a:pPr algn="just">
                        <a:lnSpc>
                          <a:spcPct val="150000"/>
                        </a:lnSpc>
                        <a:spcAft>
                          <a:spcPts val="0"/>
                        </a:spcAft>
                      </a:pPr>
                      <a:r>
                        <a:rPr lang="sah-RU" sz="1600">
                          <a:effectLst/>
                          <a:latin typeface="Times New Roman" panose="02020603050405020304" pitchFamily="18" charset="0"/>
                          <a:cs typeface="Times New Roman" panose="02020603050405020304" pitchFamily="18" charset="0"/>
                        </a:rPr>
                        <a:t>Туруу чоҕой хара буорум</a:t>
                      </a:r>
                      <a:endParaRPr lang="ru-RU" sz="1600">
                        <a:effectLst/>
                        <a:latin typeface="Times New Roman" panose="02020603050405020304" pitchFamily="18" charset="0"/>
                        <a:cs typeface="Times New Roman" panose="02020603050405020304" pitchFamily="18" charset="0"/>
                      </a:endParaRPr>
                    </a:p>
                    <a:p>
                      <a:pPr algn="just">
                        <a:lnSpc>
                          <a:spcPct val="150000"/>
                        </a:lnSpc>
                        <a:spcAft>
                          <a:spcPts val="0"/>
                        </a:spcAft>
                      </a:pPr>
                      <a:r>
                        <a:rPr lang="sah-RU" sz="1600">
                          <a:effectLst/>
                          <a:latin typeface="Times New Roman" panose="02020603050405020304" pitchFamily="18" charset="0"/>
                          <a:cs typeface="Times New Roman" panose="02020603050405020304" pitchFamily="18" charset="0"/>
                        </a:rPr>
                        <a:t>Халыҥ хара тыалааннар- </a:t>
                      </a:r>
                      <a:endParaRPr lang="ru-RU" sz="1600">
                        <a:effectLst/>
                        <a:latin typeface="Times New Roman" panose="02020603050405020304" pitchFamily="18" charset="0"/>
                        <a:cs typeface="Times New Roman" panose="02020603050405020304" pitchFamily="18" charset="0"/>
                      </a:endParaRPr>
                    </a:p>
                    <a:p>
                      <a:pPr algn="just">
                        <a:spcAft>
                          <a:spcPts val="0"/>
                        </a:spcAft>
                      </a:pPr>
                      <a:r>
                        <a:rPr lang="sah-RU" sz="1600">
                          <a:effectLst/>
                          <a:latin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378" marR="60378" marT="0" marB="0"/>
                </a:tc>
                <a:tc>
                  <a:txBody>
                    <a:bodyPr/>
                    <a:lstStyle/>
                    <a:p>
                      <a:pPr algn="just">
                        <a:spcAft>
                          <a:spcPts val="0"/>
                        </a:spcAft>
                      </a:pPr>
                      <a:r>
                        <a:rPr lang="sah-RU" sz="1600">
                          <a:effectLst/>
                          <a:latin typeface="Times New Roman" panose="02020603050405020304" pitchFamily="18" charset="0"/>
                          <a:cs typeface="Times New Roman" panose="02020603050405020304" pitchFamily="18" charset="0"/>
                        </a:rPr>
                        <a:t>чарааһа суох, хаптаҕайынан кырата суох курдарыылаах эбэтэр дириҥ</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378" marR="60378" marT="0" marB="0"/>
                </a:tc>
                <a:extLst>
                  <a:ext uri="{0D108BD9-81ED-4DB2-BD59-A6C34878D82A}">
                    <a16:rowId xmlns:a16="http://schemas.microsoft.com/office/drawing/2014/main" val="197394359"/>
                  </a:ext>
                </a:extLst>
              </a:tr>
              <a:tr h="694876">
                <a:tc>
                  <a:txBody>
                    <a:bodyPr/>
                    <a:lstStyle/>
                    <a:p>
                      <a:pPr algn="just">
                        <a:lnSpc>
                          <a:spcPct val="150000"/>
                        </a:lnSpc>
                        <a:spcAft>
                          <a:spcPts val="0"/>
                        </a:spcAft>
                      </a:pPr>
                      <a:r>
                        <a:rPr lang="sah-RU" sz="1600">
                          <a:effectLst/>
                          <a:latin typeface="Times New Roman" panose="02020603050405020304" pitchFamily="18" charset="0"/>
                          <a:cs typeface="Times New Roman" panose="02020603050405020304" pitchFamily="18" charset="0"/>
                        </a:rPr>
                        <a:t>Киҥкир хара тыа -</a:t>
                      </a:r>
                      <a:endParaRPr lang="ru-RU" sz="1600">
                        <a:effectLst/>
                        <a:latin typeface="Times New Roman" panose="02020603050405020304" pitchFamily="18" charset="0"/>
                        <a:cs typeface="Times New Roman" panose="02020603050405020304" pitchFamily="18" charset="0"/>
                      </a:endParaRPr>
                    </a:p>
                    <a:p>
                      <a:pPr algn="just">
                        <a:spcAft>
                          <a:spcPts val="0"/>
                        </a:spcAft>
                      </a:pPr>
                      <a:r>
                        <a:rPr lang="ru-RU" sz="1600">
                          <a:effectLst/>
                          <a:latin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378" marR="60378" marT="0" marB="0"/>
                </a:tc>
                <a:tc>
                  <a:txBody>
                    <a:bodyPr/>
                    <a:lstStyle/>
                    <a:p>
                      <a:pPr algn="just">
                        <a:spcAft>
                          <a:spcPts val="0"/>
                        </a:spcAft>
                      </a:pPr>
                      <a:r>
                        <a:rPr lang="sah-RU" sz="1600">
                          <a:effectLst/>
                          <a:latin typeface="Times New Roman" panose="02020603050405020304" pitchFamily="18" charset="0"/>
                          <a:cs typeface="Times New Roman" panose="02020603050405020304" pitchFamily="18" charset="0"/>
                        </a:rPr>
                        <a:t>бардар бара турар киэҥ, үрдүк</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378" marR="60378" marT="0" marB="0"/>
                </a:tc>
                <a:extLst>
                  <a:ext uri="{0D108BD9-81ED-4DB2-BD59-A6C34878D82A}">
                    <a16:rowId xmlns:a16="http://schemas.microsoft.com/office/drawing/2014/main" val="2074388440"/>
                  </a:ext>
                </a:extLst>
              </a:tr>
              <a:tr h="833851">
                <a:tc>
                  <a:txBody>
                    <a:bodyPr/>
                    <a:lstStyle/>
                    <a:p>
                      <a:pPr algn="just">
                        <a:lnSpc>
                          <a:spcPct val="150000"/>
                        </a:lnSpc>
                        <a:spcAft>
                          <a:spcPts val="0"/>
                        </a:spcAft>
                      </a:pPr>
                      <a:r>
                        <a:rPr lang="sah-RU" sz="1600">
                          <a:effectLst/>
                          <a:latin typeface="Times New Roman" panose="02020603050405020304" pitchFamily="18" charset="0"/>
                          <a:cs typeface="Times New Roman" panose="02020603050405020304" pitchFamily="18" charset="0"/>
                        </a:rPr>
                        <a:t>Уҥуоргу дьоргул хара тыа-  </a:t>
                      </a:r>
                      <a:endParaRPr lang="ru-RU" sz="1600">
                        <a:effectLst/>
                        <a:latin typeface="Times New Roman" panose="02020603050405020304" pitchFamily="18" charset="0"/>
                        <a:cs typeface="Times New Roman" panose="02020603050405020304" pitchFamily="18" charset="0"/>
                      </a:endParaRPr>
                    </a:p>
                    <a:p>
                      <a:pPr algn="just">
                        <a:lnSpc>
                          <a:spcPct val="150000"/>
                        </a:lnSpc>
                        <a:spcAft>
                          <a:spcPts val="0"/>
                        </a:spcAft>
                      </a:pPr>
                      <a:r>
                        <a:rPr lang="sah-RU" sz="1600">
                          <a:effectLst/>
                          <a:latin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378" marR="60378" marT="0" marB="0"/>
                </a:tc>
                <a:tc>
                  <a:txBody>
                    <a:bodyPr/>
                    <a:lstStyle/>
                    <a:p>
                      <a:pPr algn="just">
                        <a:spcAft>
                          <a:spcPts val="0"/>
                        </a:spcAft>
                      </a:pPr>
                      <a:r>
                        <a:rPr lang="sah-RU" sz="1600">
                          <a:effectLst/>
                          <a:latin typeface="Times New Roman" panose="02020603050405020304" pitchFamily="18" charset="0"/>
                          <a:cs typeface="Times New Roman" panose="02020603050405020304" pitchFamily="18" charset="0"/>
                        </a:rPr>
                        <a:t>үрдүк халыҥ тыа</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378" marR="60378" marT="0" marB="0"/>
                </a:tc>
                <a:extLst>
                  <a:ext uri="{0D108BD9-81ED-4DB2-BD59-A6C34878D82A}">
                    <a16:rowId xmlns:a16="http://schemas.microsoft.com/office/drawing/2014/main" val="1446461720"/>
                  </a:ext>
                </a:extLst>
              </a:tr>
              <a:tr h="833851">
                <a:tc>
                  <a:txBody>
                    <a:bodyPr/>
                    <a:lstStyle/>
                    <a:p>
                      <a:pPr algn="just">
                        <a:lnSpc>
                          <a:spcPct val="150000"/>
                        </a:lnSpc>
                        <a:spcAft>
                          <a:spcPts val="0"/>
                        </a:spcAft>
                      </a:pPr>
                      <a:r>
                        <a:rPr lang="sah-RU" sz="1600">
                          <a:effectLst/>
                          <a:latin typeface="Times New Roman" panose="02020603050405020304" pitchFamily="18" charset="0"/>
                          <a:cs typeface="Times New Roman" panose="02020603050405020304" pitchFamily="18" charset="0"/>
                        </a:rPr>
                        <a:t>Үктэл хара буорданыгым- </a:t>
                      </a:r>
                      <a:endParaRPr lang="ru-RU" sz="1600">
                        <a:effectLst/>
                        <a:latin typeface="Times New Roman" panose="02020603050405020304" pitchFamily="18" charset="0"/>
                        <a:cs typeface="Times New Roman" panose="02020603050405020304" pitchFamily="18" charset="0"/>
                      </a:endParaRPr>
                    </a:p>
                    <a:p>
                      <a:pPr algn="just">
                        <a:lnSpc>
                          <a:spcPct val="150000"/>
                        </a:lnSpc>
                        <a:spcAft>
                          <a:spcPts val="0"/>
                        </a:spcAft>
                      </a:pPr>
                      <a:r>
                        <a:rPr lang="sah-RU" sz="1600">
                          <a:effectLst/>
                          <a:latin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378" marR="60378" marT="0" marB="0"/>
                </a:tc>
                <a:tc>
                  <a:txBody>
                    <a:bodyPr/>
                    <a:lstStyle/>
                    <a:p>
                      <a:pPr algn="just">
                        <a:spcAft>
                          <a:spcPts val="0"/>
                        </a:spcAft>
                      </a:pPr>
                      <a:r>
                        <a:rPr lang="sah-RU" sz="1600">
                          <a:effectLst/>
                          <a:latin typeface="Times New Roman" panose="02020603050405020304" pitchFamily="18" charset="0"/>
                          <a:cs typeface="Times New Roman" panose="02020603050405020304" pitchFamily="18" charset="0"/>
                        </a:rPr>
                        <a:t>туохха эмэ өрө тахсарга, дабайарга, ыттарга аналлаах</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378" marR="60378" marT="0" marB="0"/>
                </a:tc>
                <a:extLst>
                  <a:ext uri="{0D108BD9-81ED-4DB2-BD59-A6C34878D82A}">
                    <a16:rowId xmlns:a16="http://schemas.microsoft.com/office/drawing/2014/main" val="737069414"/>
                  </a:ext>
                </a:extLst>
              </a:tr>
              <a:tr h="277950">
                <a:tc gridSpan="2">
                  <a:txBody>
                    <a:bodyPr/>
                    <a:lstStyle/>
                    <a:p>
                      <a:pPr algn="ctr">
                        <a:spcAft>
                          <a:spcPts val="0"/>
                        </a:spcAft>
                      </a:pPr>
                      <a:r>
                        <a:rPr lang="sah-RU" sz="1600" b="1" dirty="0">
                          <a:effectLst/>
                          <a:latin typeface="Times New Roman" panose="02020603050405020304" pitchFamily="18" charset="0"/>
                          <a:cs typeface="Times New Roman" panose="02020603050405020304" pitchFamily="18" charset="0"/>
                        </a:rPr>
                        <a:t>Кунан Хара</a:t>
                      </a:r>
                      <a:endParaRPr lang="ru-RU"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378" marR="60378" marT="0" marB="0"/>
                </a:tc>
                <a:tc hMerge="1">
                  <a:txBody>
                    <a:bodyPr/>
                    <a:lstStyle/>
                    <a:p>
                      <a:endParaRPr lang="ru-RU"/>
                    </a:p>
                  </a:txBody>
                  <a:tcPr/>
                </a:tc>
                <a:extLst>
                  <a:ext uri="{0D108BD9-81ED-4DB2-BD59-A6C34878D82A}">
                    <a16:rowId xmlns:a16="http://schemas.microsoft.com/office/drawing/2014/main" val="2009730643"/>
                  </a:ext>
                </a:extLst>
              </a:tr>
              <a:tr h="277950">
                <a:tc gridSpan="2">
                  <a:txBody>
                    <a:bodyPr/>
                    <a:lstStyle/>
                    <a:p>
                      <a:pPr algn="ctr">
                        <a:spcAft>
                          <a:spcPts val="0"/>
                        </a:spcAft>
                      </a:pPr>
                      <a:r>
                        <a:rPr lang="sah-RU" sz="1600" b="0" i="1" dirty="0">
                          <a:effectLst/>
                          <a:latin typeface="Times New Roman" panose="02020603050405020304" pitchFamily="18" charset="0"/>
                          <a:cs typeface="Times New Roman" panose="02020603050405020304" pitchFamily="18" charset="0"/>
                        </a:rPr>
                        <a:t>Хара тыалаах хайа саҕа</a:t>
                      </a:r>
                      <a:endParaRPr lang="ru-RU" sz="1600" b="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378" marR="60378" marT="0" marB="0"/>
                </a:tc>
                <a:tc hMerge="1">
                  <a:txBody>
                    <a:bodyPr/>
                    <a:lstStyle/>
                    <a:p>
                      <a:endParaRPr lang="ru-RU"/>
                    </a:p>
                  </a:txBody>
                  <a:tcPr/>
                </a:tc>
                <a:extLst>
                  <a:ext uri="{0D108BD9-81ED-4DB2-BD59-A6C34878D82A}">
                    <a16:rowId xmlns:a16="http://schemas.microsoft.com/office/drawing/2014/main" val="810702495"/>
                  </a:ext>
                </a:extLst>
              </a:tr>
              <a:tr h="277950">
                <a:tc gridSpan="2">
                  <a:txBody>
                    <a:bodyPr/>
                    <a:lstStyle/>
                    <a:p>
                      <a:pPr algn="ctr">
                        <a:spcAft>
                          <a:spcPts val="0"/>
                        </a:spcAft>
                      </a:pPr>
                      <a:r>
                        <a:rPr lang="sah-RU" sz="1600" b="0" i="1" dirty="0">
                          <a:effectLst/>
                          <a:latin typeface="Times New Roman" panose="02020603050405020304" pitchFamily="18" charset="0"/>
                          <a:cs typeface="Times New Roman" panose="02020603050405020304" pitchFamily="18" charset="0"/>
                        </a:rPr>
                        <a:t>Хара сыһыыттан бараҥҥыт</a:t>
                      </a:r>
                      <a:endParaRPr lang="ru-RU" sz="1600" b="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378" marR="60378" marT="0" marB="0"/>
                </a:tc>
                <a:tc hMerge="1">
                  <a:txBody>
                    <a:bodyPr/>
                    <a:lstStyle/>
                    <a:p>
                      <a:endParaRPr lang="ru-RU"/>
                    </a:p>
                  </a:txBody>
                  <a:tcPr/>
                </a:tc>
                <a:extLst>
                  <a:ext uri="{0D108BD9-81ED-4DB2-BD59-A6C34878D82A}">
                    <a16:rowId xmlns:a16="http://schemas.microsoft.com/office/drawing/2014/main" val="2633856059"/>
                  </a:ext>
                </a:extLst>
              </a:tr>
              <a:tr h="277950">
                <a:tc gridSpan="2">
                  <a:txBody>
                    <a:bodyPr/>
                    <a:lstStyle/>
                    <a:p>
                      <a:pPr algn="ctr">
                        <a:spcAft>
                          <a:spcPts val="0"/>
                        </a:spcAft>
                      </a:pPr>
                      <a:r>
                        <a:rPr lang="sah-RU" sz="1600" b="0" i="1" dirty="0">
                          <a:effectLst/>
                          <a:latin typeface="Times New Roman" panose="02020603050405020304" pitchFamily="18" charset="0"/>
                          <a:cs typeface="Times New Roman" panose="02020603050405020304" pitchFamily="18" charset="0"/>
                        </a:rPr>
                        <a:t>Туора хара бытыктаах</a:t>
                      </a:r>
                      <a:endParaRPr lang="ru-RU" sz="1600" b="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378" marR="60378" marT="0" marB="0"/>
                </a:tc>
                <a:tc hMerge="1">
                  <a:txBody>
                    <a:bodyPr/>
                    <a:lstStyle/>
                    <a:p>
                      <a:endParaRPr lang="ru-RU"/>
                    </a:p>
                  </a:txBody>
                  <a:tcPr/>
                </a:tc>
                <a:extLst>
                  <a:ext uri="{0D108BD9-81ED-4DB2-BD59-A6C34878D82A}">
                    <a16:rowId xmlns:a16="http://schemas.microsoft.com/office/drawing/2014/main" val="4101313339"/>
                  </a:ext>
                </a:extLst>
              </a:tr>
              <a:tr h="277950">
                <a:tc gridSpan="2">
                  <a:txBody>
                    <a:bodyPr/>
                    <a:lstStyle/>
                    <a:p>
                      <a:pPr algn="ctr">
                        <a:spcAft>
                          <a:spcPts val="0"/>
                        </a:spcAft>
                      </a:pPr>
                      <a:r>
                        <a:rPr lang="sah-RU" sz="1600">
                          <a:effectLst/>
                          <a:latin typeface="Times New Roman" panose="02020603050405020304" pitchFamily="18" charset="0"/>
                          <a:cs typeface="Times New Roman" panose="02020603050405020304" pitchFamily="18" charset="0"/>
                        </a:rPr>
                        <a:t>Ураал Баатыр</a:t>
                      </a:r>
                      <a:endParaRPr lang="ru-RU"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378" marR="60378" marT="0" marB="0"/>
                </a:tc>
                <a:tc hMerge="1">
                  <a:txBody>
                    <a:bodyPr/>
                    <a:lstStyle/>
                    <a:p>
                      <a:endParaRPr lang="ru-RU"/>
                    </a:p>
                  </a:txBody>
                  <a:tcPr/>
                </a:tc>
                <a:extLst>
                  <a:ext uri="{0D108BD9-81ED-4DB2-BD59-A6C34878D82A}">
                    <a16:rowId xmlns:a16="http://schemas.microsoft.com/office/drawing/2014/main" val="1725015059"/>
                  </a:ext>
                </a:extLst>
              </a:tr>
              <a:tr h="277950">
                <a:tc gridSpan="2">
                  <a:txBody>
                    <a:bodyPr/>
                    <a:lstStyle/>
                    <a:p>
                      <a:pPr algn="ctr">
                        <a:spcAft>
                          <a:spcPts val="0"/>
                        </a:spcAft>
                      </a:pPr>
                      <a:r>
                        <a:rPr lang="sah-RU" sz="1600" b="0" i="1" dirty="0">
                          <a:effectLst/>
                          <a:latin typeface="Times New Roman" panose="02020603050405020304" pitchFamily="18" charset="0"/>
                          <a:cs typeface="Times New Roman" panose="02020603050405020304" pitchFamily="18" charset="0"/>
                        </a:rPr>
                        <a:t>Хара тыанан тайҕанан</a:t>
                      </a:r>
                      <a:endParaRPr lang="ru-RU" sz="1600" b="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378" marR="60378" marT="0" marB="0"/>
                </a:tc>
                <a:tc hMerge="1">
                  <a:txBody>
                    <a:bodyPr/>
                    <a:lstStyle/>
                    <a:p>
                      <a:endParaRPr lang="ru-RU"/>
                    </a:p>
                  </a:txBody>
                  <a:tcPr/>
                </a:tc>
                <a:extLst>
                  <a:ext uri="{0D108BD9-81ED-4DB2-BD59-A6C34878D82A}">
                    <a16:rowId xmlns:a16="http://schemas.microsoft.com/office/drawing/2014/main" val="1934616429"/>
                  </a:ext>
                </a:extLst>
              </a:tr>
              <a:tr h="277950">
                <a:tc gridSpan="2">
                  <a:txBody>
                    <a:bodyPr/>
                    <a:lstStyle/>
                    <a:p>
                      <a:pPr algn="ctr">
                        <a:spcAft>
                          <a:spcPts val="0"/>
                        </a:spcAft>
                      </a:pPr>
                      <a:r>
                        <a:rPr lang="sah-RU" sz="1600" b="0" i="1" dirty="0">
                          <a:effectLst/>
                          <a:latin typeface="Times New Roman" panose="02020603050405020304" pitchFamily="18" charset="0"/>
                          <a:cs typeface="Times New Roman" panose="02020603050405020304" pitchFamily="18" charset="0"/>
                        </a:rPr>
                        <a:t>Күнэ хара түүн буолуо</a:t>
                      </a:r>
                      <a:endParaRPr lang="ru-RU" sz="1600" b="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378" marR="60378" marT="0" marB="0"/>
                </a:tc>
                <a:tc hMerge="1">
                  <a:txBody>
                    <a:bodyPr/>
                    <a:lstStyle/>
                    <a:p>
                      <a:endParaRPr lang="ru-RU"/>
                    </a:p>
                  </a:txBody>
                  <a:tcPr/>
                </a:tc>
                <a:extLst>
                  <a:ext uri="{0D108BD9-81ED-4DB2-BD59-A6C34878D82A}">
                    <a16:rowId xmlns:a16="http://schemas.microsoft.com/office/drawing/2014/main" val="4176338339"/>
                  </a:ext>
                </a:extLst>
              </a:tr>
              <a:tr h="277950">
                <a:tc gridSpan="2">
                  <a:txBody>
                    <a:bodyPr/>
                    <a:lstStyle/>
                    <a:p>
                      <a:pPr algn="ctr">
                        <a:spcAft>
                          <a:spcPts val="0"/>
                        </a:spcAft>
                      </a:pPr>
                      <a:r>
                        <a:rPr lang="sah-RU" sz="1600" b="0" i="1" dirty="0">
                          <a:effectLst/>
                          <a:latin typeface="Times New Roman" panose="02020603050405020304" pitchFamily="18" charset="0"/>
                          <a:cs typeface="Times New Roman" panose="02020603050405020304" pitchFamily="18" charset="0"/>
                        </a:rPr>
                        <a:t>Күлбүт хара харахтар</a:t>
                      </a:r>
                      <a:endParaRPr lang="ru-RU" sz="1600" b="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378" marR="60378" marT="0" marB="0"/>
                </a:tc>
                <a:tc hMerge="1">
                  <a:txBody>
                    <a:bodyPr/>
                    <a:lstStyle/>
                    <a:p>
                      <a:endParaRPr lang="ru-RU"/>
                    </a:p>
                  </a:txBody>
                  <a:tcPr/>
                </a:tc>
                <a:extLst>
                  <a:ext uri="{0D108BD9-81ED-4DB2-BD59-A6C34878D82A}">
                    <a16:rowId xmlns:a16="http://schemas.microsoft.com/office/drawing/2014/main" val="3467633501"/>
                  </a:ext>
                </a:extLst>
              </a:tr>
            </a:tbl>
          </a:graphicData>
        </a:graphic>
      </p:graphicFrame>
    </p:spTree>
    <p:extLst>
      <p:ext uri="{BB962C8B-B14F-4D97-AF65-F5344CB8AC3E}">
        <p14:creationId xmlns:p14="http://schemas.microsoft.com/office/powerpoint/2010/main" val="25838719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927235258"/>
              </p:ext>
            </p:extLst>
          </p:nvPr>
        </p:nvGraphicFramePr>
        <p:xfrm>
          <a:off x="166255" y="73891"/>
          <a:ext cx="11868729" cy="6675759"/>
        </p:xfrm>
        <a:graphic>
          <a:graphicData uri="http://schemas.openxmlformats.org/drawingml/2006/table">
            <a:tbl>
              <a:tblPr firstRow="1" firstCol="1" bandRow="1">
                <a:tableStyleId>{5C22544A-7EE6-4342-B048-85BDC9FD1C3A}</a:tableStyleId>
              </a:tblPr>
              <a:tblGrid>
                <a:gridCol w="2597467">
                  <a:extLst>
                    <a:ext uri="{9D8B030D-6E8A-4147-A177-3AD203B41FA5}">
                      <a16:colId xmlns:a16="http://schemas.microsoft.com/office/drawing/2014/main" val="1659317194"/>
                    </a:ext>
                  </a:extLst>
                </a:gridCol>
                <a:gridCol w="1878231">
                  <a:extLst>
                    <a:ext uri="{9D8B030D-6E8A-4147-A177-3AD203B41FA5}">
                      <a16:colId xmlns:a16="http://schemas.microsoft.com/office/drawing/2014/main" val="1999389043"/>
                    </a:ext>
                  </a:extLst>
                </a:gridCol>
                <a:gridCol w="2643643">
                  <a:extLst>
                    <a:ext uri="{9D8B030D-6E8A-4147-A177-3AD203B41FA5}">
                      <a16:colId xmlns:a16="http://schemas.microsoft.com/office/drawing/2014/main" val="1029461949"/>
                    </a:ext>
                  </a:extLst>
                </a:gridCol>
                <a:gridCol w="2388912">
                  <a:extLst>
                    <a:ext uri="{9D8B030D-6E8A-4147-A177-3AD203B41FA5}">
                      <a16:colId xmlns:a16="http://schemas.microsoft.com/office/drawing/2014/main" val="147984969"/>
                    </a:ext>
                  </a:extLst>
                </a:gridCol>
                <a:gridCol w="2360476">
                  <a:extLst>
                    <a:ext uri="{9D8B030D-6E8A-4147-A177-3AD203B41FA5}">
                      <a16:colId xmlns:a16="http://schemas.microsoft.com/office/drawing/2014/main" val="3664078783"/>
                    </a:ext>
                  </a:extLst>
                </a:gridCol>
              </a:tblGrid>
              <a:tr h="284356">
                <a:tc>
                  <a:txBody>
                    <a:bodyPr/>
                    <a:lstStyle/>
                    <a:p>
                      <a:pPr algn="ctr">
                        <a:spcAft>
                          <a:spcPts val="0"/>
                        </a:spcAft>
                      </a:pPr>
                      <a:r>
                        <a:rPr lang="sah-RU" sz="1000" dirty="0">
                          <a:effectLst/>
                          <a:latin typeface="Times New Roman" panose="02020603050405020304" pitchFamily="18" charset="0"/>
                          <a:cs typeface="Times New Roman" panose="02020603050405020304" pitchFamily="18" charset="0"/>
                        </a:rPr>
                        <a:t>Өҥ </a:t>
                      </a:r>
                      <a:r>
                        <a:rPr lang="sah-RU" sz="1000" dirty="0" smtClean="0">
                          <a:effectLst/>
                          <a:latin typeface="Times New Roman" panose="02020603050405020304" pitchFamily="18" charset="0"/>
                          <a:cs typeface="Times New Roman" panose="02020603050405020304" pitchFamily="18" charset="0"/>
                        </a:rPr>
                        <a:t> суолтата</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ru-RU" sz="1000">
                          <a:effectLst/>
                          <a:latin typeface="Times New Roman" panose="02020603050405020304" pitchFamily="18" charset="0"/>
                          <a:cs typeface="Times New Roman" panose="02020603050405020304" pitchFamily="18" charset="0"/>
                        </a:rPr>
                        <a:t> </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1000" dirty="0">
                          <a:effectLst/>
                          <a:latin typeface="Times New Roman" panose="02020603050405020304" pitchFamily="18" charset="0"/>
                          <a:cs typeface="Times New Roman" panose="02020603050405020304" pitchFamily="18" charset="0"/>
                        </a:rPr>
                        <a:t>Модун Эр Соҕотох</a:t>
                      </a:r>
                      <a:endParaRPr lang="ru-RU" sz="1000" dirty="0">
                        <a:effectLst/>
                        <a:latin typeface="Times New Roman" panose="02020603050405020304" pitchFamily="18" charset="0"/>
                        <a:cs typeface="Times New Roman" panose="02020603050405020304" pitchFamily="18" charset="0"/>
                      </a:endParaRPr>
                    </a:p>
                    <a:p>
                      <a:pPr algn="ctr">
                        <a:spcAft>
                          <a:spcPts val="0"/>
                        </a:spcAft>
                      </a:pPr>
                      <a:r>
                        <a:rPr lang="sah-RU" sz="1000" dirty="0">
                          <a:effectLst/>
                          <a:latin typeface="Times New Roman" panose="02020603050405020304" pitchFamily="18" charset="0"/>
                          <a:cs typeface="Times New Roman" panose="02020603050405020304" pitchFamily="18" charset="0"/>
                        </a:rPr>
                        <a:t>(Саха)</a:t>
                      </a:r>
                      <a:endParaRPr lang="ru-RU"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1000">
                          <a:effectLst/>
                          <a:latin typeface="Times New Roman" panose="02020603050405020304" pitchFamily="18" charset="0"/>
                          <a:cs typeface="Times New Roman" panose="02020603050405020304" pitchFamily="18" charset="0"/>
                        </a:rPr>
                        <a:t>Кунан Хара</a:t>
                      </a:r>
                      <a:endParaRPr lang="ru-RU" sz="1000">
                        <a:effectLst/>
                        <a:latin typeface="Times New Roman" panose="02020603050405020304" pitchFamily="18" charset="0"/>
                        <a:cs typeface="Times New Roman" panose="02020603050405020304" pitchFamily="18" charset="0"/>
                      </a:endParaRPr>
                    </a:p>
                    <a:p>
                      <a:pPr algn="ctr">
                        <a:spcAft>
                          <a:spcPts val="0"/>
                        </a:spcAft>
                      </a:pPr>
                      <a:r>
                        <a:rPr lang="sah-RU" sz="1000">
                          <a:effectLst/>
                          <a:latin typeface="Times New Roman" panose="02020603050405020304" pitchFamily="18" charset="0"/>
                          <a:cs typeface="Times New Roman" panose="02020603050405020304" pitchFamily="18" charset="0"/>
                        </a:rPr>
                        <a:t>(Тыва)</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1000">
                          <a:effectLst/>
                          <a:latin typeface="Times New Roman" panose="02020603050405020304" pitchFamily="18" charset="0"/>
                          <a:cs typeface="Times New Roman" panose="02020603050405020304" pitchFamily="18" charset="0"/>
                        </a:rPr>
                        <a:t>Ураал Баатыр</a:t>
                      </a:r>
                      <a:endParaRPr lang="ru-RU" sz="1000">
                        <a:effectLst/>
                        <a:latin typeface="Times New Roman" panose="02020603050405020304" pitchFamily="18" charset="0"/>
                        <a:cs typeface="Times New Roman" panose="02020603050405020304" pitchFamily="18" charset="0"/>
                      </a:endParaRPr>
                    </a:p>
                    <a:p>
                      <a:pPr algn="ctr">
                        <a:spcAft>
                          <a:spcPts val="0"/>
                        </a:spcAft>
                      </a:pPr>
                      <a:r>
                        <a:rPr lang="sah-RU" sz="1000">
                          <a:effectLst/>
                          <a:latin typeface="Times New Roman" panose="02020603050405020304" pitchFamily="18" charset="0"/>
                          <a:cs typeface="Times New Roman" panose="02020603050405020304" pitchFamily="18" charset="0"/>
                        </a:rPr>
                        <a:t>(Башкир)</a:t>
                      </a:r>
                      <a:endParaRPr lang="ru-RU"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extLst>
                  <a:ext uri="{0D108BD9-81ED-4DB2-BD59-A6C34878D82A}">
                    <a16:rowId xmlns:a16="http://schemas.microsoft.com/office/drawing/2014/main" val="1959554774"/>
                  </a:ext>
                </a:extLst>
              </a:tr>
              <a:tr h="882926">
                <a:tc>
                  <a:txBody>
                    <a:bodyPr/>
                    <a:lstStyle/>
                    <a:p>
                      <a:pPr algn="ctr">
                        <a:spcAft>
                          <a:spcPts val="0"/>
                        </a:spcAft>
                      </a:pPr>
                      <a:r>
                        <a:rPr lang="ru-RU" sz="900" dirty="0" err="1">
                          <a:effectLst/>
                          <a:latin typeface="Times New Roman" panose="02020603050405020304" pitchFamily="18" charset="0"/>
                          <a:cs typeface="Times New Roman" panose="02020603050405020304" pitchFamily="18" charset="0"/>
                        </a:rPr>
                        <a:t>Кытархайдыҥы</a:t>
                      </a:r>
                      <a:r>
                        <a:rPr lang="ru-RU" sz="900" dirty="0">
                          <a:effectLst/>
                          <a:latin typeface="Times New Roman" panose="02020603050405020304" pitchFamily="18" charset="0"/>
                          <a:cs typeface="Times New Roman" panose="02020603050405020304" pitchFamily="18" charset="0"/>
                        </a:rPr>
                        <a:t> </a:t>
                      </a:r>
                      <a:r>
                        <a:rPr lang="ru-RU" sz="900" dirty="0" err="1">
                          <a:effectLst/>
                          <a:latin typeface="Times New Roman" panose="02020603050405020304" pitchFamily="18" charset="0"/>
                          <a:cs typeface="Times New Roman" panose="02020603050405020304" pitchFamily="18" charset="0"/>
                        </a:rPr>
                        <a:t>саһархай</a:t>
                      </a:r>
                      <a:r>
                        <a:rPr lang="ru-RU" sz="900" dirty="0">
                          <a:effectLst/>
                          <a:latin typeface="Times New Roman" panose="02020603050405020304" pitchFamily="18" charset="0"/>
                          <a:cs typeface="Times New Roman" panose="02020603050405020304" pitchFamily="18" charset="0"/>
                        </a:rPr>
                        <a:t> </a:t>
                      </a:r>
                      <a:r>
                        <a:rPr lang="ru-RU" sz="900" dirty="0" err="1">
                          <a:effectLst/>
                          <a:latin typeface="Times New Roman" panose="02020603050405020304" pitchFamily="18" charset="0"/>
                          <a:cs typeface="Times New Roman" panose="02020603050405020304" pitchFamily="18" charset="0"/>
                        </a:rPr>
                        <a:t>дьүһүннээх</a:t>
                      </a:r>
                      <a:r>
                        <a:rPr lang="ru-RU" sz="900" dirty="0">
                          <a:effectLst/>
                          <a:latin typeface="Times New Roman" panose="02020603050405020304" pitchFamily="18" charset="0"/>
                          <a:cs typeface="Times New Roman" panose="02020603050405020304" pitchFamily="18" charset="0"/>
                        </a:rPr>
                        <a:t>.</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900" dirty="0">
                          <a:effectLst/>
                          <a:latin typeface="Times New Roman" panose="02020603050405020304" pitchFamily="18" charset="0"/>
                          <a:cs typeface="Times New Roman" panose="02020603050405020304" pitchFamily="18" charset="0"/>
                        </a:rPr>
                        <a:t>Кугас</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r>
                        <a:rPr lang="sah-RU" sz="900" dirty="0">
                          <a:effectLst/>
                          <a:latin typeface="Times New Roman" panose="02020603050405020304" pitchFamily="18" charset="0"/>
                          <a:cs typeface="Times New Roman" panose="02020603050405020304" pitchFamily="18" charset="0"/>
                        </a:rPr>
                        <a:t> </a:t>
                      </a:r>
                      <a:r>
                        <a:rPr lang="sah-RU" sz="900" dirty="0" smtClean="0">
                          <a:effectLst/>
                          <a:latin typeface="Times New Roman" panose="02020603050405020304" pitchFamily="18" charset="0"/>
                          <a:cs typeface="Times New Roman" panose="02020603050405020304" pitchFamily="18" charset="0"/>
                        </a:rPr>
                        <a:t>Моҕул </a:t>
                      </a:r>
                      <a:r>
                        <a:rPr lang="sah-RU" sz="900" dirty="0">
                          <a:effectLst/>
                          <a:latin typeface="Times New Roman" panose="02020603050405020304" pitchFamily="18" charset="0"/>
                          <a:cs typeface="Times New Roman" panose="02020603050405020304" pitchFamily="18" charset="0"/>
                        </a:rPr>
                        <a:t>кугас аттардаахый</a:t>
                      </a:r>
                      <a:endParaRPr lang="ru-RU" sz="900" dirty="0">
                        <a:effectLst/>
                        <a:latin typeface="Times New Roman" panose="02020603050405020304" pitchFamily="18" charset="0"/>
                        <a:cs typeface="Times New Roman" panose="02020603050405020304" pitchFamily="18" charset="0"/>
                      </a:endParaRPr>
                    </a:p>
                    <a:p>
                      <a:pPr algn="ctr">
                        <a:spcAft>
                          <a:spcPts val="0"/>
                        </a:spcAft>
                      </a:pPr>
                      <a:r>
                        <a:rPr lang="sah-RU" sz="900" dirty="0">
                          <a:effectLst/>
                          <a:latin typeface="Times New Roman" panose="02020603050405020304" pitchFamily="18" charset="0"/>
                          <a:cs typeface="Times New Roman" panose="02020603050405020304" pitchFamily="18" charset="0"/>
                        </a:rPr>
                        <a:t> </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spcAft>
                          <a:spcPts val="0"/>
                        </a:spcAft>
                      </a:pPr>
                      <a:r>
                        <a:rPr lang="sah-RU" sz="900" dirty="0">
                          <a:effectLst/>
                          <a:latin typeface="Times New Roman" panose="02020603050405020304" pitchFamily="18" charset="0"/>
                          <a:cs typeface="Times New Roman" panose="02020603050405020304" pitchFamily="18" charset="0"/>
                        </a:rPr>
                        <a:t>Кугас кылы сыыстан ылан</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gn="just">
                        <a:lnSpc>
                          <a:spcPct val="107000"/>
                        </a:lnSpc>
                        <a:spcAft>
                          <a:spcPts val="800"/>
                        </a:spcAft>
                      </a:pPr>
                      <a:r>
                        <a:rPr lang="sah-RU" sz="900" dirty="0">
                          <a:effectLst/>
                          <a:latin typeface="Times New Roman" panose="02020603050405020304" pitchFamily="18" charset="0"/>
                          <a:cs typeface="Times New Roman" panose="02020603050405020304" pitchFamily="18" charset="0"/>
                        </a:rPr>
                        <a:t>Кугас ата кэлбэтэ </a:t>
                      </a:r>
                      <a:endParaRPr lang="ru-RU" sz="900" dirty="0">
                        <a:effectLst/>
                        <a:latin typeface="Times New Roman" panose="02020603050405020304" pitchFamily="18" charset="0"/>
                        <a:cs typeface="Times New Roman" panose="02020603050405020304" pitchFamily="18" charset="0"/>
                      </a:endParaRPr>
                    </a:p>
                    <a:p>
                      <a:pPr algn="just">
                        <a:lnSpc>
                          <a:spcPct val="107000"/>
                        </a:lnSpc>
                        <a:spcAft>
                          <a:spcPts val="800"/>
                        </a:spcAft>
                      </a:pPr>
                      <a:r>
                        <a:rPr lang="sah-RU" sz="900" dirty="0">
                          <a:effectLst/>
                          <a:latin typeface="Times New Roman" panose="02020603050405020304" pitchFamily="18" charset="0"/>
                          <a:cs typeface="Times New Roman" panose="02020603050405020304" pitchFamily="18" charset="0"/>
                        </a:rPr>
                        <a:t> </a:t>
                      </a:r>
                      <a:r>
                        <a:rPr lang="sah-RU" sz="900" dirty="0" smtClean="0">
                          <a:effectLst/>
                          <a:latin typeface="Times New Roman" panose="02020603050405020304" pitchFamily="18" charset="0"/>
                          <a:cs typeface="Times New Roman" panose="02020603050405020304" pitchFamily="18" charset="0"/>
                        </a:rPr>
                        <a:t>Бэлэхтээбит </a:t>
                      </a:r>
                      <a:r>
                        <a:rPr lang="sah-RU" sz="900" dirty="0">
                          <a:effectLst/>
                          <a:latin typeface="Times New Roman" panose="02020603050405020304" pitchFamily="18" charset="0"/>
                          <a:cs typeface="Times New Roman" panose="02020603050405020304" pitchFamily="18" charset="0"/>
                        </a:rPr>
                        <a:t>уот кугас</a:t>
                      </a:r>
                      <a:endParaRPr lang="ru-RU" sz="900" dirty="0">
                        <a:effectLst/>
                        <a:latin typeface="Times New Roman" panose="02020603050405020304" pitchFamily="18" charset="0"/>
                        <a:cs typeface="Times New Roman" panose="02020603050405020304" pitchFamily="18" charset="0"/>
                      </a:endParaRPr>
                    </a:p>
                    <a:p>
                      <a:pPr algn="just">
                        <a:lnSpc>
                          <a:spcPct val="107000"/>
                        </a:lnSpc>
                        <a:spcAft>
                          <a:spcPts val="800"/>
                        </a:spcAft>
                      </a:pPr>
                      <a:r>
                        <a:rPr lang="sah-RU" sz="900" dirty="0">
                          <a:effectLst/>
                          <a:latin typeface="Times New Roman" panose="02020603050405020304" pitchFamily="18" charset="0"/>
                          <a:cs typeface="Times New Roman" panose="02020603050405020304" pitchFamily="18" charset="0"/>
                        </a:rPr>
                        <a:t>Атын тутан аҕалан</a:t>
                      </a:r>
                      <a:endParaRPr lang="ru-RU" sz="900" dirty="0">
                        <a:effectLst/>
                        <a:latin typeface="Times New Roman" panose="02020603050405020304" pitchFamily="18" charset="0"/>
                        <a:cs typeface="Times New Roman" panose="02020603050405020304" pitchFamily="18" charset="0"/>
                      </a:endParaRPr>
                    </a:p>
                    <a:p>
                      <a:pPr algn="ctr">
                        <a:spcAft>
                          <a:spcPts val="0"/>
                        </a:spcAft>
                      </a:pPr>
                      <a:r>
                        <a:rPr lang="sah-RU" sz="900" dirty="0">
                          <a:effectLst/>
                          <a:latin typeface="Times New Roman" panose="02020603050405020304" pitchFamily="18" charset="0"/>
                          <a:cs typeface="Times New Roman" panose="02020603050405020304" pitchFamily="18" charset="0"/>
                        </a:rPr>
                        <a:t> </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extLst>
                  <a:ext uri="{0D108BD9-81ED-4DB2-BD59-A6C34878D82A}">
                    <a16:rowId xmlns:a16="http://schemas.microsoft.com/office/drawing/2014/main" val="1096177788"/>
                  </a:ext>
                </a:extLst>
              </a:tr>
              <a:tr h="426534">
                <a:tc>
                  <a:txBody>
                    <a:bodyPr/>
                    <a:lstStyle/>
                    <a:p>
                      <a:pPr algn="ctr">
                        <a:spcAft>
                          <a:spcPts val="0"/>
                        </a:spcAft>
                      </a:pPr>
                      <a:r>
                        <a:rPr lang="ru-RU" sz="900">
                          <a:effectLst/>
                          <a:latin typeface="Times New Roman" panose="02020603050405020304" pitchFamily="18" charset="0"/>
                          <a:cs typeface="Times New Roman" panose="02020603050405020304" pitchFamily="18" charset="0"/>
                        </a:rPr>
                        <a:t>Күл дьүһүнэ дьүһүннээх, болоорхой</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900">
                          <a:effectLst/>
                          <a:latin typeface="Times New Roman" panose="02020603050405020304" pitchFamily="18" charset="0"/>
                          <a:cs typeface="Times New Roman" panose="02020603050405020304" pitchFamily="18" charset="0"/>
                        </a:rPr>
                        <a:t>Бороҥ</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spcAft>
                          <a:spcPts val="0"/>
                        </a:spcAft>
                      </a:pPr>
                      <a:r>
                        <a:rPr lang="sah-RU" sz="900" dirty="0">
                          <a:effectLst/>
                          <a:latin typeface="Times New Roman" panose="02020603050405020304" pitchFamily="18" charset="0"/>
                          <a:cs typeface="Times New Roman" panose="02020603050405020304" pitchFamily="18" charset="0"/>
                        </a:rPr>
                        <a:t>Бороҥ куобах</a:t>
                      </a:r>
                      <a:endParaRPr lang="ru-RU" sz="900" dirty="0">
                        <a:effectLst/>
                        <a:latin typeface="Times New Roman" panose="02020603050405020304" pitchFamily="18" charset="0"/>
                        <a:cs typeface="Times New Roman" panose="02020603050405020304" pitchFamily="18" charset="0"/>
                      </a:endParaRPr>
                    </a:p>
                    <a:p>
                      <a:pPr marL="914400">
                        <a:spcAft>
                          <a:spcPts val="0"/>
                        </a:spcAft>
                      </a:pPr>
                      <a:r>
                        <a:rPr lang="sah-RU" sz="900" dirty="0">
                          <a:effectLst/>
                          <a:latin typeface="Times New Roman" panose="02020603050405020304" pitchFamily="18" charset="0"/>
                          <a:cs typeface="Times New Roman" panose="02020603050405020304" pitchFamily="18" charset="0"/>
                        </a:rPr>
                        <a:t> </a:t>
                      </a:r>
                      <a:endParaRPr lang="ru-RU" sz="900" dirty="0">
                        <a:effectLst/>
                        <a:latin typeface="Times New Roman" panose="02020603050405020304" pitchFamily="18" charset="0"/>
                        <a:cs typeface="Times New Roman" panose="02020603050405020304" pitchFamily="18" charset="0"/>
                      </a:endParaRPr>
                    </a:p>
                    <a:p>
                      <a:pPr>
                        <a:spcAft>
                          <a:spcPts val="0"/>
                        </a:spcAft>
                      </a:pPr>
                      <a:r>
                        <a:rPr lang="sah-RU" sz="900" dirty="0">
                          <a:effectLst/>
                          <a:latin typeface="Times New Roman" panose="02020603050405020304" pitchFamily="18" charset="0"/>
                          <a:cs typeface="Times New Roman" panose="02020603050405020304" pitchFamily="18" charset="0"/>
                        </a:rPr>
                        <a:t>Көҕөччөр бороҥ ат сылгы</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marL="914400">
                        <a:spcAft>
                          <a:spcPts val="0"/>
                        </a:spcAft>
                      </a:pPr>
                      <a:r>
                        <a:rPr lang="sah-RU" sz="900" dirty="0">
                          <a:effectLst/>
                          <a:latin typeface="Times New Roman" panose="02020603050405020304" pitchFamily="18" charset="0"/>
                          <a:cs typeface="Times New Roman" panose="02020603050405020304" pitchFamily="18" charset="0"/>
                        </a:rPr>
                        <a:t>-</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900">
                          <a:effectLst/>
                          <a:latin typeface="Times New Roman" panose="02020603050405020304" pitchFamily="18" charset="0"/>
                          <a:cs typeface="Times New Roman" panose="02020603050405020304" pitchFamily="18" charset="0"/>
                        </a:rPr>
                        <a:t>-</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extLst>
                  <a:ext uri="{0D108BD9-81ED-4DB2-BD59-A6C34878D82A}">
                    <a16:rowId xmlns:a16="http://schemas.microsoft.com/office/drawing/2014/main" val="3846276602"/>
                  </a:ext>
                </a:extLst>
              </a:tr>
              <a:tr h="1137424">
                <a:tc>
                  <a:txBody>
                    <a:bodyPr/>
                    <a:lstStyle/>
                    <a:p>
                      <a:pPr algn="ctr">
                        <a:spcAft>
                          <a:spcPts val="0"/>
                        </a:spcAft>
                      </a:pPr>
                      <a:r>
                        <a:rPr lang="sah-RU" sz="900" dirty="0">
                          <a:effectLst/>
                          <a:latin typeface="Times New Roman" panose="02020603050405020304" pitchFamily="18" charset="0"/>
                          <a:cs typeface="Times New Roman" panose="02020603050405020304" pitchFamily="18" charset="0"/>
                        </a:rPr>
                        <a:t>Сырдык саһархай. </a:t>
                      </a:r>
                      <a:endParaRPr lang="ru-RU" sz="900" dirty="0">
                        <a:effectLst/>
                        <a:latin typeface="Times New Roman" panose="02020603050405020304" pitchFamily="18" charset="0"/>
                        <a:cs typeface="Times New Roman" panose="02020603050405020304" pitchFamily="18" charset="0"/>
                      </a:endParaRPr>
                    </a:p>
                    <a:p>
                      <a:pPr algn="ctr">
                        <a:spcAft>
                          <a:spcPts val="0"/>
                        </a:spcAft>
                      </a:pPr>
                      <a:r>
                        <a:rPr lang="sah-RU" sz="900" dirty="0">
                          <a:effectLst/>
                          <a:latin typeface="Times New Roman" panose="02020603050405020304" pitchFamily="18" charset="0"/>
                          <a:cs typeface="Times New Roman" panose="02020603050405020304" pitchFamily="18" charset="0"/>
                        </a:rPr>
                        <a:t> </a:t>
                      </a:r>
                      <a:endParaRPr lang="ru-RU" sz="900" dirty="0">
                        <a:effectLst/>
                        <a:latin typeface="Times New Roman" panose="02020603050405020304" pitchFamily="18" charset="0"/>
                        <a:cs typeface="Times New Roman" panose="02020603050405020304" pitchFamily="18" charset="0"/>
                      </a:endParaRPr>
                    </a:p>
                    <a:p>
                      <a:pPr algn="ctr">
                        <a:spcAft>
                          <a:spcPts val="0"/>
                        </a:spcAft>
                      </a:pPr>
                      <a:r>
                        <a:rPr lang="sah-RU" sz="900" dirty="0">
                          <a:effectLst/>
                          <a:latin typeface="Times New Roman" panose="02020603050405020304" pitchFamily="18" charset="0"/>
                          <a:cs typeface="Times New Roman" panose="02020603050405020304" pitchFamily="18" charset="0"/>
                        </a:rPr>
                        <a:t>Араҕас илгэ - былыргы өйдөбүлүнэн үөһээ таҥаралартан (айыылартан) бэриллэн үрүҥ ас-үөл, үүт-арыы дэлэйиитэ. </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900" dirty="0">
                          <a:effectLst/>
                          <a:latin typeface="Times New Roman" panose="02020603050405020304" pitchFamily="18" charset="0"/>
                          <a:cs typeface="Times New Roman" panose="02020603050405020304" pitchFamily="18" charset="0"/>
                        </a:rPr>
                        <a:t>Араҕас</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r>
                        <a:rPr lang="sah-RU" sz="900" dirty="0">
                          <a:effectLst/>
                          <a:latin typeface="Times New Roman" panose="02020603050405020304" pitchFamily="18" charset="0"/>
                          <a:cs typeface="Times New Roman" panose="02020603050405020304" pitchFamily="18" charset="0"/>
                        </a:rPr>
                        <a:t>Араҕас илгэлээх</a:t>
                      </a:r>
                      <a:endParaRPr lang="ru-RU" sz="900" dirty="0">
                        <a:effectLst/>
                        <a:latin typeface="Times New Roman" panose="02020603050405020304" pitchFamily="18" charset="0"/>
                        <a:cs typeface="Times New Roman" panose="02020603050405020304" pitchFamily="18" charset="0"/>
                      </a:endParaRPr>
                    </a:p>
                    <a:p>
                      <a:r>
                        <a:rPr lang="sah-RU" sz="900" dirty="0">
                          <a:effectLst/>
                          <a:latin typeface="Times New Roman" panose="02020603050405020304" pitchFamily="18" charset="0"/>
                          <a:cs typeface="Times New Roman" panose="02020603050405020304" pitchFamily="18" charset="0"/>
                        </a:rPr>
                        <a:t> </a:t>
                      </a:r>
                      <a:endParaRPr lang="ru-RU" sz="900" dirty="0">
                        <a:effectLst/>
                        <a:latin typeface="Times New Roman" panose="02020603050405020304" pitchFamily="18" charset="0"/>
                        <a:cs typeface="Times New Roman" panose="02020603050405020304" pitchFamily="18" charset="0"/>
                      </a:endParaRPr>
                    </a:p>
                    <a:p>
                      <a:pPr>
                        <a:spcAft>
                          <a:spcPts val="0"/>
                        </a:spcAft>
                      </a:pPr>
                      <a:r>
                        <a:rPr lang="sah-RU" sz="900" dirty="0">
                          <a:effectLst/>
                          <a:latin typeface="Times New Roman" panose="02020603050405020304" pitchFamily="18" charset="0"/>
                          <a:cs typeface="Times New Roman" panose="02020603050405020304" pitchFamily="18" charset="0"/>
                        </a:rPr>
                        <a:t>Араҕас сылгым</a:t>
                      </a:r>
                      <a:endParaRPr lang="ru-RU" sz="900" dirty="0">
                        <a:effectLst/>
                        <a:latin typeface="Times New Roman" panose="02020603050405020304" pitchFamily="18" charset="0"/>
                        <a:cs typeface="Times New Roman" panose="02020603050405020304" pitchFamily="18" charset="0"/>
                      </a:endParaRPr>
                    </a:p>
                    <a:p>
                      <a:pPr>
                        <a:spcAft>
                          <a:spcPts val="0"/>
                        </a:spcAft>
                      </a:pPr>
                      <a:r>
                        <a:rPr lang="sah-RU" sz="900" dirty="0">
                          <a:effectLst/>
                          <a:latin typeface="Times New Roman" panose="02020603050405020304" pitchFamily="18" charset="0"/>
                          <a:cs typeface="Times New Roman" panose="02020603050405020304" pitchFamily="18" charset="0"/>
                        </a:rPr>
                        <a:t> </a:t>
                      </a:r>
                      <a:endParaRPr lang="ru-RU" sz="900" dirty="0">
                        <a:effectLst/>
                        <a:latin typeface="Times New Roman" panose="02020603050405020304" pitchFamily="18" charset="0"/>
                        <a:cs typeface="Times New Roman" panose="02020603050405020304" pitchFamily="18" charset="0"/>
                      </a:endParaRPr>
                    </a:p>
                    <a:p>
                      <a:pPr>
                        <a:spcAft>
                          <a:spcPts val="0"/>
                        </a:spcAft>
                      </a:pPr>
                      <a:r>
                        <a:rPr lang="sah-RU" sz="900" dirty="0">
                          <a:effectLst/>
                          <a:latin typeface="Times New Roman" panose="02020603050405020304" pitchFamily="18" charset="0"/>
                          <a:cs typeface="Times New Roman" panose="02020603050405020304" pitchFamily="18" charset="0"/>
                        </a:rPr>
                        <a:t>Араҕас маҥан халлааным</a:t>
                      </a:r>
                      <a:endParaRPr lang="ru-RU" sz="900" dirty="0">
                        <a:effectLst/>
                        <a:latin typeface="Times New Roman" panose="02020603050405020304" pitchFamily="18" charset="0"/>
                        <a:cs typeface="Times New Roman" panose="02020603050405020304" pitchFamily="18" charset="0"/>
                      </a:endParaRPr>
                    </a:p>
                    <a:p>
                      <a:pPr>
                        <a:spcAft>
                          <a:spcPts val="0"/>
                        </a:spcAft>
                      </a:pPr>
                      <a:r>
                        <a:rPr lang="sah-RU" sz="900" dirty="0">
                          <a:effectLst/>
                          <a:latin typeface="Times New Roman" panose="02020603050405020304" pitchFamily="18" charset="0"/>
                          <a:cs typeface="Times New Roman" panose="02020603050405020304" pitchFamily="18" charset="0"/>
                        </a:rPr>
                        <a:t> </a:t>
                      </a:r>
                      <a:endParaRPr lang="ru-RU" sz="900" dirty="0">
                        <a:effectLst/>
                        <a:latin typeface="Times New Roman" panose="02020603050405020304" pitchFamily="18" charset="0"/>
                        <a:cs typeface="Times New Roman" panose="02020603050405020304" pitchFamily="18" charset="0"/>
                      </a:endParaRPr>
                    </a:p>
                    <a:p>
                      <a:pPr>
                        <a:spcAft>
                          <a:spcPts val="0"/>
                        </a:spcAft>
                      </a:pPr>
                      <a:r>
                        <a:rPr lang="sah-RU" sz="900" dirty="0">
                          <a:effectLst/>
                          <a:latin typeface="Times New Roman" panose="02020603050405020304" pitchFamily="18" charset="0"/>
                          <a:cs typeface="Times New Roman" panose="02020603050405020304" pitchFamily="18" charset="0"/>
                        </a:rPr>
                        <a:t>Араҕас хаймыытын аллараа өттүнэн</a:t>
                      </a:r>
                      <a:endParaRPr lang="ru-RU" sz="900" dirty="0">
                        <a:effectLst/>
                        <a:latin typeface="Times New Roman" panose="02020603050405020304" pitchFamily="18" charset="0"/>
                        <a:cs typeface="Times New Roman" panose="02020603050405020304" pitchFamily="18" charset="0"/>
                      </a:endParaRPr>
                    </a:p>
                    <a:p>
                      <a:pPr algn="ctr">
                        <a:spcAft>
                          <a:spcPts val="0"/>
                        </a:spcAft>
                      </a:pPr>
                      <a:r>
                        <a:rPr lang="sah-RU" sz="900" dirty="0">
                          <a:effectLst/>
                          <a:latin typeface="Times New Roman" panose="02020603050405020304" pitchFamily="18" charset="0"/>
                          <a:cs typeface="Times New Roman" panose="02020603050405020304" pitchFamily="18" charset="0"/>
                        </a:rPr>
                        <a:t> </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nSpc>
                          <a:spcPct val="107000"/>
                        </a:lnSpc>
                        <a:spcAft>
                          <a:spcPts val="800"/>
                        </a:spcAft>
                      </a:pPr>
                      <a:r>
                        <a:rPr lang="sah-RU" sz="900" dirty="0">
                          <a:effectLst/>
                          <a:latin typeface="Times New Roman" panose="02020603050405020304" pitchFamily="18" charset="0"/>
                          <a:cs typeface="Times New Roman" panose="02020603050405020304" pitchFamily="18" charset="0"/>
                        </a:rPr>
                        <a:t>Араҕас чэй испиттэр</a:t>
                      </a:r>
                      <a:endParaRPr lang="ru-RU" sz="900" dirty="0">
                        <a:effectLst/>
                        <a:latin typeface="Times New Roman" panose="02020603050405020304" pitchFamily="18" charset="0"/>
                        <a:cs typeface="Times New Roman" panose="02020603050405020304" pitchFamily="18" charset="0"/>
                      </a:endParaRPr>
                    </a:p>
                    <a:p>
                      <a:pPr algn="ctr">
                        <a:spcAft>
                          <a:spcPts val="0"/>
                        </a:spcAft>
                      </a:pPr>
                      <a:r>
                        <a:rPr lang="sah-RU" sz="900" dirty="0">
                          <a:effectLst/>
                          <a:latin typeface="Times New Roman" panose="02020603050405020304" pitchFamily="18" charset="0"/>
                          <a:cs typeface="Times New Roman" panose="02020603050405020304" pitchFamily="18" charset="0"/>
                        </a:rPr>
                        <a:t> </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900" dirty="0">
                          <a:effectLst/>
                          <a:latin typeface="Times New Roman" panose="02020603050405020304" pitchFamily="18" charset="0"/>
                          <a:cs typeface="Times New Roman" panose="02020603050405020304" pitchFamily="18" charset="0"/>
                        </a:rPr>
                        <a:t>-</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extLst>
                  <a:ext uri="{0D108BD9-81ED-4DB2-BD59-A6C34878D82A}">
                    <a16:rowId xmlns:a16="http://schemas.microsoft.com/office/drawing/2014/main" val="4228142037"/>
                  </a:ext>
                </a:extLst>
              </a:tr>
              <a:tr h="957510">
                <a:tc>
                  <a:txBody>
                    <a:bodyPr/>
                    <a:lstStyle/>
                    <a:p>
                      <a:pPr algn="ctr">
                        <a:spcAft>
                          <a:spcPts val="0"/>
                        </a:spcAft>
                      </a:pPr>
                      <a:r>
                        <a:rPr lang="sah-RU" sz="900" dirty="0">
                          <a:effectLst/>
                          <a:latin typeface="Times New Roman" panose="02020603050405020304" pitchFamily="18" charset="0"/>
                          <a:cs typeface="Times New Roman" panose="02020603050405020304" pitchFamily="18" charset="0"/>
                        </a:rPr>
                        <a:t>Кытарымтыйан көстөр бороҥ (сылгы дьүһүнэ)</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900" dirty="0">
                          <a:effectLst/>
                          <a:latin typeface="Times New Roman" panose="02020603050405020304" pitchFamily="18" charset="0"/>
                          <a:cs typeface="Times New Roman" panose="02020603050405020304" pitchFamily="18" charset="0"/>
                        </a:rPr>
                        <a:t>Күрэҥ</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900">
                          <a:effectLst/>
                          <a:latin typeface="Times New Roman" panose="02020603050405020304" pitchFamily="18" charset="0"/>
                          <a:cs typeface="Times New Roman" panose="02020603050405020304" pitchFamily="18" charset="0"/>
                        </a:rPr>
                        <a:t>-</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nSpc>
                          <a:spcPct val="107000"/>
                        </a:lnSpc>
                        <a:spcAft>
                          <a:spcPts val="800"/>
                        </a:spcAft>
                      </a:pPr>
                      <a:r>
                        <a:rPr lang="sah-RU" sz="900" dirty="0">
                          <a:effectLst/>
                          <a:latin typeface="Times New Roman" panose="02020603050405020304" pitchFamily="18" charset="0"/>
                          <a:cs typeface="Times New Roman" panose="02020603050405020304" pitchFamily="18" charset="0"/>
                        </a:rPr>
                        <a:t>Түөлбэлэрин хотуттан </a:t>
                      </a:r>
                      <a:endParaRPr lang="ru-RU" sz="900" dirty="0">
                        <a:effectLst/>
                        <a:latin typeface="Times New Roman" panose="02020603050405020304" pitchFamily="18" charset="0"/>
                        <a:cs typeface="Times New Roman" panose="02020603050405020304" pitchFamily="18" charset="0"/>
                      </a:endParaRPr>
                    </a:p>
                    <a:p>
                      <a:r>
                        <a:rPr lang="sah-RU" sz="900" dirty="0">
                          <a:effectLst/>
                          <a:latin typeface="Times New Roman" panose="02020603050405020304" pitchFamily="18" charset="0"/>
                          <a:cs typeface="Times New Roman" panose="02020603050405020304" pitchFamily="18" charset="0"/>
                        </a:rPr>
                        <a:t>Күрэҥ күрбэ эргийэр</a:t>
                      </a:r>
                      <a:endParaRPr lang="ru-RU" sz="900" dirty="0">
                        <a:effectLst/>
                        <a:latin typeface="Times New Roman" panose="02020603050405020304" pitchFamily="18" charset="0"/>
                        <a:cs typeface="Times New Roman" panose="02020603050405020304" pitchFamily="18" charset="0"/>
                      </a:endParaRPr>
                    </a:p>
                    <a:p>
                      <a:r>
                        <a:rPr lang="sah-RU" sz="900" dirty="0">
                          <a:effectLst/>
                          <a:latin typeface="Times New Roman" panose="02020603050405020304" pitchFamily="18" charset="0"/>
                          <a:cs typeface="Times New Roman" panose="02020603050405020304" pitchFamily="18" charset="0"/>
                        </a:rPr>
                        <a:t> </a:t>
                      </a:r>
                      <a:endParaRPr lang="ru-RU" sz="900" dirty="0">
                        <a:effectLst/>
                        <a:latin typeface="Times New Roman" panose="02020603050405020304" pitchFamily="18" charset="0"/>
                        <a:cs typeface="Times New Roman" panose="02020603050405020304" pitchFamily="18" charset="0"/>
                      </a:endParaRPr>
                    </a:p>
                    <a:p>
                      <a:pPr>
                        <a:spcAft>
                          <a:spcPts val="0"/>
                        </a:spcAft>
                      </a:pPr>
                      <a:r>
                        <a:rPr lang="sah-RU" sz="900" dirty="0">
                          <a:effectLst/>
                          <a:latin typeface="Times New Roman" panose="02020603050405020304" pitchFamily="18" charset="0"/>
                          <a:cs typeface="Times New Roman" panose="02020603050405020304" pitchFamily="18" charset="0"/>
                        </a:rPr>
                        <a:t>Күрэҥ курбэ тааһынан</a:t>
                      </a:r>
                      <a:endParaRPr lang="ru-RU" sz="900" dirty="0">
                        <a:effectLst/>
                        <a:latin typeface="Times New Roman" panose="02020603050405020304" pitchFamily="18" charset="0"/>
                        <a:cs typeface="Times New Roman" panose="02020603050405020304" pitchFamily="18" charset="0"/>
                      </a:endParaRPr>
                    </a:p>
                    <a:p>
                      <a:pPr marL="457200">
                        <a:spcAft>
                          <a:spcPts val="0"/>
                        </a:spcAft>
                      </a:pPr>
                      <a:r>
                        <a:rPr lang="sah-RU" sz="900" dirty="0">
                          <a:effectLst/>
                          <a:latin typeface="Times New Roman" panose="02020603050405020304" pitchFamily="18" charset="0"/>
                          <a:cs typeface="Times New Roman" panose="02020603050405020304" pitchFamily="18" charset="0"/>
                        </a:rPr>
                        <a:t> </a:t>
                      </a:r>
                      <a:endParaRPr lang="ru-RU" sz="900"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sah-RU" sz="900" dirty="0">
                          <a:effectLst/>
                          <a:latin typeface="Times New Roman" panose="02020603050405020304" pitchFamily="18" charset="0"/>
                          <a:cs typeface="Times New Roman" panose="02020603050405020304" pitchFamily="18" charset="0"/>
                        </a:rPr>
                        <a:t>Күрэҥ күрбэ эниэтинэн</a:t>
                      </a:r>
                      <a:endParaRPr lang="ru-RU" sz="900" dirty="0">
                        <a:effectLst/>
                        <a:latin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900" dirty="0">
                          <a:effectLst/>
                          <a:latin typeface="Times New Roman" panose="02020603050405020304" pitchFamily="18" charset="0"/>
                          <a:cs typeface="Times New Roman" panose="02020603050405020304" pitchFamily="18" charset="0"/>
                        </a:rPr>
                        <a:t>-</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extLst>
                  <a:ext uri="{0D108BD9-81ED-4DB2-BD59-A6C34878D82A}">
                    <a16:rowId xmlns:a16="http://schemas.microsoft.com/office/drawing/2014/main" val="961471909"/>
                  </a:ext>
                </a:extLst>
              </a:tr>
              <a:tr h="1384340">
                <a:tc>
                  <a:txBody>
                    <a:bodyPr/>
                    <a:lstStyle/>
                    <a:p>
                      <a:pPr algn="ctr">
                        <a:spcAft>
                          <a:spcPts val="0"/>
                        </a:spcAft>
                      </a:pPr>
                      <a:r>
                        <a:rPr lang="sah-RU" sz="900">
                          <a:effectLst/>
                          <a:latin typeface="Times New Roman" panose="02020603050405020304" pitchFamily="18" charset="0"/>
                          <a:cs typeface="Times New Roman" panose="02020603050405020304" pitchFamily="18" charset="0"/>
                        </a:rPr>
                        <a:t>Кугас; кугастыҥы бороҥ (үксүгэр сүөһү дьүһүнэ).</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900">
                          <a:effectLst/>
                          <a:latin typeface="Times New Roman" panose="02020603050405020304" pitchFamily="18" charset="0"/>
                          <a:cs typeface="Times New Roman" panose="02020603050405020304" pitchFamily="18" charset="0"/>
                        </a:rPr>
                        <a:t>Күрүҥ</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900" dirty="0">
                          <a:effectLst/>
                          <a:latin typeface="Times New Roman" panose="02020603050405020304" pitchFamily="18" charset="0"/>
                          <a:cs typeface="Times New Roman" panose="02020603050405020304" pitchFamily="18" charset="0"/>
                        </a:rPr>
                        <a:t>-</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nSpc>
                          <a:spcPct val="107000"/>
                        </a:lnSpc>
                        <a:spcAft>
                          <a:spcPts val="800"/>
                        </a:spcAft>
                      </a:pPr>
                      <a:r>
                        <a:rPr lang="sah-RU" sz="900" dirty="0">
                          <a:effectLst/>
                          <a:latin typeface="Times New Roman" panose="02020603050405020304" pitchFamily="18" charset="0"/>
                          <a:cs typeface="Times New Roman" panose="02020603050405020304" pitchFamily="18" charset="0"/>
                        </a:rPr>
                        <a:t>Күрүҥ соммун кэтиэҕит,</a:t>
                      </a:r>
                      <a:endParaRPr lang="ru-RU" sz="900" dirty="0">
                        <a:effectLst/>
                        <a:latin typeface="Times New Roman" panose="02020603050405020304" pitchFamily="18" charset="0"/>
                        <a:cs typeface="Times New Roman" panose="02020603050405020304" pitchFamily="18" charset="0"/>
                      </a:endParaRPr>
                    </a:p>
                    <a:p>
                      <a:pPr>
                        <a:spcAft>
                          <a:spcPts val="0"/>
                        </a:spcAft>
                      </a:pPr>
                      <a:r>
                        <a:rPr lang="sah-RU" sz="900" dirty="0">
                          <a:effectLst/>
                          <a:latin typeface="Times New Roman" panose="02020603050405020304" pitchFamily="18" charset="0"/>
                          <a:cs typeface="Times New Roman" panose="02020603050405020304" pitchFamily="18" charset="0"/>
                        </a:rPr>
                        <a:t>Күрүҥ хааһах ылыаҕым,</a:t>
                      </a:r>
                      <a:endParaRPr lang="ru-RU" sz="900" dirty="0">
                        <a:effectLst/>
                        <a:latin typeface="Times New Roman" panose="02020603050405020304" pitchFamily="18" charset="0"/>
                        <a:cs typeface="Times New Roman" panose="02020603050405020304" pitchFamily="18" charset="0"/>
                      </a:endParaRPr>
                    </a:p>
                    <a:p>
                      <a:pPr>
                        <a:spcAft>
                          <a:spcPts val="0"/>
                        </a:spcAft>
                      </a:pPr>
                      <a:r>
                        <a:rPr lang="sah-RU" sz="900" dirty="0">
                          <a:effectLst/>
                          <a:latin typeface="Times New Roman" panose="02020603050405020304" pitchFamily="18" charset="0"/>
                          <a:cs typeface="Times New Roman" panose="02020603050405020304" pitchFamily="18" charset="0"/>
                        </a:rPr>
                        <a:t>Күрүҥ тайах баттыктаах </a:t>
                      </a:r>
                      <a:endParaRPr lang="ru-RU" sz="900" dirty="0">
                        <a:effectLst/>
                        <a:latin typeface="Times New Roman" panose="02020603050405020304" pitchFamily="18" charset="0"/>
                        <a:cs typeface="Times New Roman" panose="02020603050405020304" pitchFamily="18" charset="0"/>
                      </a:endParaRPr>
                    </a:p>
                    <a:p>
                      <a:pPr>
                        <a:spcAft>
                          <a:spcPts val="0"/>
                        </a:spcAft>
                      </a:pPr>
                      <a:r>
                        <a:rPr lang="sah-RU" sz="900" dirty="0">
                          <a:effectLst/>
                          <a:latin typeface="Times New Roman" panose="02020603050405020304" pitchFamily="18" charset="0"/>
                          <a:cs typeface="Times New Roman" panose="02020603050405020304" pitchFamily="18" charset="0"/>
                        </a:rPr>
                        <a:t> </a:t>
                      </a:r>
                      <a:endParaRPr lang="ru-RU" sz="900" dirty="0">
                        <a:effectLst/>
                        <a:latin typeface="Times New Roman" panose="02020603050405020304" pitchFamily="18" charset="0"/>
                        <a:cs typeface="Times New Roman" panose="02020603050405020304" pitchFamily="18" charset="0"/>
                      </a:endParaRPr>
                    </a:p>
                    <a:p>
                      <a:pPr>
                        <a:spcAft>
                          <a:spcPts val="0"/>
                        </a:spcAft>
                      </a:pPr>
                      <a:r>
                        <a:rPr lang="sah-RU" sz="900" dirty="0">
                          <a:effectLst/>
                          <a:latin typeface="Times New Roman" panose="02020603050405020304" pitchFamily="18" charset="0"/>
                          <a:cs typeface="Times New Roman" panose="02020603050405020304" pitchFamily="18" charset="0"/>
                        </a:rPr>
                        <a:t>Күрүҥ тайах тирэхтээх,</a:t>
                      </a:r>
                      <a:endParaRPr lang="ru-RU" sz="900" dirty="0">
                        <a:effectLst/>
                        <a:latin typeface="Times New Roman" panose="02020603050405020304" pitchFamily="18" charset="0"/>
                        <a:cs typeface="Times New Roman" panose="02020603050405020304" pitchFamily="18" charset="0"/>
                      </a:endParaRPr>
                    </a:p>
                    <a:p>
                      <a:pPr>
                        <a:spcAft>
                          <a:spcPts val="0"/>
                        </a:spcAft>
                      </a:pPr>
                      <a:r>
                        <a:rPr lang="sah-RU" sz="900" dirty="0">
                          <a:effectLst/>
                          <a:latin typeface="Times New Roman" panose="02020603050405020304" pitchFamily="18" charset="0"/>
                          <a:cs typeface="Times New Roman" panose="02020603050405020304" pitchFamily="18" charset="0"/>
                        </a:rPr>
                        <a:t> </a:t>
                      </a:r>
                      <a:endParaRPr lang="ru-RU" sz="900" dirty="0">
                        <a:effectLst/>
                        <a:latin typeface="Times New Roman" panose="02020603050405020304" pitchFamily="18" charset="0"/>
                        <a:cs typeface="Times New Roman" panose="02020603050405020304" pitchFamily="18" charset="0"/>
                      </a:endParaRPr>
                    </a:p>
                    <a:p>
                      <a:pPr>
                        <a:spcAft>
                          <a:spcPts val="0"/>
                        </a:spcAft>
                      </a:pPr>
                      <a:r>
                        <a:rPr lang="sah-RU" sz="900" dirty="0">
                          <a:effectLst/>
                          <a:latin typeface="Times New Roman" panose="02020603050405020304" pitchFamily="18" charset="0"/>
                          <a:cs typeface="Times New Roman" panose="02020603050405020304" pitchFamily="18" charset="0"/>
                        </a:rPr>
                        <a:t>Күрүҥ хааһан сүгүүлээх</a:t>
                      </a:r>
                      <a:endParaRPr lang="ru-RU" sz="900" dirty="0">
                        <a:effectLst/>
                        <a:latin typeface="Times New Roman" panose="02020603050405020304" pitchFamily="18" charset="0"/>
                        <a:cs typeface="Times New Roman" panose="02020603050405020304" pitchFamily="18" charset="0"/>
                      </a:endParaRPr>
                    </a:p>
                    <a:p>
                      <a:pPr>
                        <a:spcAft>
                          <a:spcPts val="0"/>
                        </a:spcAft>
                      </a:pPr>
                      <a:r>
                        <a:rPr lang="sah-RU" sz="900" dirty="0">
                          <a:effectLst/>
                          <a:latin typeface="Times New Roman" panose="02020603050405020304" pitchFamily="18" charset="0"/>
                          <a:cs typeface="Times New Roman" panose="02020603050405020304" pitchFamily="18" charset="0"/>
                        </a:rPr>
                        <a:t> </a:t>
                      </a:r>
                      <a:endParaRPr lang="ru-RU" sz="900" dirty="0">
                        <a:effectLst/>
                        <a:latin typeface="Times New Roman" panose="02020603050405020304" pitchFamily="18" charset="0"/>
                        <a:cs typeface="Times New Roman" panose="02020603050405020304" pitchFamily="18" charset="0"/>
                      </a:endParaRPr>
                    </a:p>
                    <a:p>
                      <a:pPr>
                        <a:spcAft>
                          <a:spcPts val="0"/>
                        </a:spcAft>
                      </a:pPr>
                      <a:r>
                        <a:rPr lang="sah-RU" sz="900" dirty="0">
                          <a:effectLst/>
                          <a:latin typeface="Times New Roman" panose="02020603050405020304" pitchFamily="18" charset="0"/>
                          <a:cs typeface="Times New Roman" panose="02020603050405020304" pitchFamily="18" charset="0"/>
                        </a:rPr>
                        <a:t>Күтүр дьахтар түһүөҕэ</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900" dirty="0">
                          <a:effectLst/>
                          <a:latin typeface="Times New Roman" panose="02020603050405020304" pitchFamily="18" charset="0"/>
                          <a:cs typeface="Times New Roman" panose="02020603050405020304" pitchFamily="18" charset="0"/>
                        </a:rPr>
                        <a:t>-</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extLst>
                  <a:ext uri="{0D108BD9-81ED-4DB2-BD59-A6C34878D82A}">
                    <a16:rowId xmlns:a16="http://schemas.microsoft.com/office/drawing/2014/main" val="3076284087"/>
                  </a:ext>
                </a:extLst>
              </a:tr>
              <a:tr h="401352">
                <a:tc>
                  <a:txBody>
                    <a:bodyPr/>
                    <a:lstStyle/>
                    <a:p>
                      <a:pPr algn="ctr">
                        <a:spcAft>
                          <a:spcPts val="0"/>
                        </a:spcAft>
                      </a:pPr>
                      <a:r>
                        <a:rPr lang="ru-RU" sz="900">
                          <a:effectLst/>
                          <a:latin typeface="Times New Roman" panose="02020603050405020304" pitchFamily="18" charset="0"/>
                          <a:cs typeface="Times New Roman" panose="02020603050405020304" pitchFamily="18" charset="0"/>
                        </a:rPr>
                        <a:t>Болоорхойдуҥу эрээри кытарымтыйан көстөр.</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900">
                          <a:effectLst/>
                          <a:latin typeface="Times New Roman" panose="02020603050405020304" pitchFamily="18" charset="0"/>
                          <a:cs typeface="Times New Roman" panose="02020603050405020304" pitchFamily="18" charset="0"/>
                        </a:rPr>
                        <a:t>Хоҥор</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r>
                        <a:rPr lang="sah-RU" sz="900" dirty="0">
                          <a:effectLst/>
                          <a:latin typeface="Times New Roman" panose="02020603050405020304" pitchFamily="18" charset="0"/>
                          <a:cs typeface="Times New Roman" panose="02020603050405020304" pitchFamily="18" charset="0"/>
                        </a:rPr>
                        <a:t>Хоҥор хаас курдук </a:t>
                      </a:r>
                      <a:endParaRPr lang="ru-RU" sz="900" dirty="0">
                        <a:effectLst/>
                        <a:latin typeface="Times New Roman" panose="02020603050405020304" pitchFamily="18" charset="0"/>
                        <a:cs typeface="Times New Roman" panose="02020603050405020304" pitchFamily="18" charset="0"/>
                      </a:endParaRPr>
                    </a:p>
                    <a:p>
                      <a:pPr algn="ctr">
                        <a:spcAft>
                          <a:spcPts val="0"/>
                        </a:spcAft>
                      </a:pPr>
                      <a:r>
                        <a:rPr lang="sah-RU" sz="900" dirty="0">
                          <a:effectLst/>
                          <a:latin typeface="Times New Roman" panose="02020603050405020304" pitchFamily="18" charset="0"/>
                          <a:cs typeface="Times New Roman" panose="02020603050405020304" pitchFamily="18" charset="0"/>
                        </a:rPr>
                        <a:t> </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nSpc>
                          <a:spcPct val="107000"/>
                        </a:lnSpc>
                        <a:spcAft>
                          <a:spcPts val="800"/>
                        </a:spcAft>
                      </a:pPr>
                      <a:r>
                        <a:rPr lang="sah-RU" sz="900" dirty="0">
                          <a:effectLst/>
                          <a:latin typeface="Times New Roman" panose="02020603050405020304" pitchFamily="18" charset="0"/>
                          <a:cs typeface="Times New Roman" panose="02020603050405020304" pitchFamily="18" charset="0"/>
                        </a:rPr>
                        <a:t>Хоҥор өҥнөөх биэ </a:t>
                      </a:r>
                      <a:r>
                        <a:rPr lang="sah-RU" sz="900" dirty="0" smtClean="0">
                          <a:effectLst/>
                          <a:latin typeface="Times New Roman" panose="02020603050405020304" pitchFamily="18" charset="0"/>
                          <a:cs typeface="Times New Roman" panose="02020603050405020304" pitchFamily="18" charset="0"/>
                        </a:rPr>
                        <a:t>баара</a:t>
                      </a:r>
                      <a:endParaRPr lang="ru-RU" sz="900"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sah-RU" sz="900" dirty="0">
                          <a:effectLst/>
                          <a:latin typeface="Times New Roman" panose="02020603050405020304" pitchFamily="18" charset="0"/>
                          <a:cs typeface="Times New Roman" panose="02020603050405020304" pitchFamily="18" charset="0"/>
                        </a:rPr>
                        <a:t>Хаҥыл хоҥор биэ баара</a:t>
                      </a:r>
                      <a:endParaRPr lang="ru-RU" sz="900" dirty="0">
                        <a:effectLst/>
                        <a:latin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900" dirty="0">
                          <a:effectLst/>
                          <a:latin typeface="Times New Roman" panose="02020603050405020304" pitchFamily="18" charset="0"/>
                          <a:cs typeface="Times New Roman" panose="02020603050405020304" pitchFamily="18" charset="0"/>
                        </a:rPr>
                        <a:t>-</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extLst>
                  <a:ext uri="{0D108BD9-81ED-4DB2-BD59-A6C34878D82A}">
                    <a16:rowId xmlns:a16="http://schemas.microsoft.com/office/drawing/2014/main" val="50449120"/>
                  </a:ext>
                </a:extLst>
              </a:tr>
              <a:tr h="255920">
                <a:tc>
                  <a:txBody>
                    <a:bodyPr/>
                    <a:lstStyle/>
                    <a:p>
                      <a:pPr algn="ctr">
                        <a:spcAft>
                          <a:spcPts val="0"/>
                        </a:spcAft>
                      </a:pPr>
                      <a:r>
                        <a:rPr lang="ru-RU" sz="900">
                          <a:effectLst/>
                          <a:latin typeface="Times New Roman" panose="02020603050405020304" pitchFamily="18" charset="0"/>
                          <a:cs typeface="Times New Roman" panose="02020603050405020304" pitchFamily="18" charset="0"/>
                        </a:rPr>
                        <a:t>Сып-сырдык кытархай, тэтэркэй</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900">
                          <a:effectLst/>
                          <a:latin typeface="Times New Roman" panose="02020603050405020304" pitchFamily="18" charset="0"/>
                          <a:cs typeface="Times New Roman" panose="02020603050405020304" pitchFamily="18" charset="0"/>
                        </a:rPr>
                        <a:t>Аалай</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r>
                        <a:rPr lang="sah-RU" sz="900">
                          <a:effectLst/>
                          <a:latin typeface="Times New Roman" panose="02020603050405020304" pitchFamily="18" charset="0"/>
                          <a:cs typeface="Times New Roman" panose="02020603050405020304" pitchFamily="18" charset="0"/>
                        </a:rPr>
                        <a:t>Аалай мохсоҕол буолан</a:t>
                      </a:r>
                      <a:endParaRPr lang="ru-RU" sz="900">
                        <a:effectLst/>
                        <a:latin typeface="Times New Roman" panose="02020603050405020304" pitchFamily="18" charset="0"/>
                        <a:cs typeface="Times New Roman" panose="02020603050405020304" pitchFamily="18" charset="0"/>
                      </a:endParaRPr>
                    </a:p>
                    <a:p>
                      <a:pPr algn="ctr">
                        <a:spcAft>
                          <a:spcPts val="0"/>
                        </a:spcAft>
                      </a:pPr>
                      <a:r>
                        <a:rPr lang="sah-RU" sz="900">
                          <a:effectLst/>
                          <a:latin typeface="Times New Roman" panose="02020603050405020304" pitchFamily="18" charset="0"/>
                          <a:cs typeface="Times New Roman" panose="02020603050405020304" pitchFamily="18" charset="0"/>
                        </a:rPr>
                        <a:t> </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900">
                          <a:effectLst/>
                          <a:latin typeface="Times New Roman" panose="02020603050405020304" pitchFamily="18" charset="0"/>
                          <a:cs typeface="Times New Roman" panose="02020603050405020304" pitchFamily="18" charset="0"/>
                        </a:rPr>
                        <a:t>-</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900">
                          <a:effectLst/>
                          <a:latin typeface="Times New Roman" panose="02020603050405020304" pitchFamily="18" charset="0"/>
                          <a:cs typeface="Times New Roman" panose="02020603050405020304" pitchFamily="18" charset="0"/>
                        </a:rPr>
                        <a:t>-</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extLst>
                  <a:ext uri="{0D108BD9-81ED-4DB2-BD59-A6C34878D82A}">
                    <a16:rowId xmlns:a16="http://schemas.microsoft.com/office/drawing/2014/main" val="2930896582"/>
                  </a:ext>
                </a:extLst>
              </a:tr>
              <a:tr h="498741">
                <a:tc>
                  <a:txBody>
                    <a:bodyPr/>
                    <a:lstStyle/>
                    <a:p>
                      <a:pPr algn="ctr">
                        <a:spcAft>
                          <a:spcPts val="0"/>
                        </a:spcAft>
                      </a:pPr>
                      <a:r>
                        <a:rPr lang="sah-RU" sz="900">
                          <a:effectLst/>
                          <a:latin typeface="Times New Roman" panose="02020603050405020304" pitchFamily="18" charset="0"/>
                          <a:cs typeface="Times New Roman" panose="02020603050405020304" pitchFamily="18" charset="0"/>
                        </a:rPr>
                        <a:t> Бэйэтин дьүһүнүттэн тутулуга суох сирэйэ олоччу эбэтэр муннуттан сүүһүгэр диэри маҥаннаах (ынах сүөһү, сылгы туһунан)</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900" dirty="0">
                          <a:effectLst/>
                          <a:latin typeface="Times New Roman" panose="02020603050405020304" pitchFamily="18" charset="0"/>
                          <a:cs typeface="Times New Roman" panose="02020603050405020304" pitchFamily="18" charset="0"/>
                        </a:rPr>
                        <a:t>Маҥаас</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r>
                        <a:rPr lang="sah-RU" sz="900" dirty="0">
                          <a:effectLst/>
                          <a:latin typeface="Times New Roman" panose="02020603050405020304" pitchFamily="18" charset="0"/>
                          <a:cs typeface="Times New Roman" panose="02020603050405020304" pitchFamily="18" charset="0"/>
                        </a:rPr>
                        <a:t>Харыады маҥаас </a:t>
                      </a:r>
                      <a:r>
                        <a:rPr lang="sah-RU" sz="900" dirty="0" smtClean="0">
                          <a:effectLst/>
                          <a:latin typeface="Times New Roman" panose="02020603050405020304" pitchFamily="18" charset="0"/>
                          <a:cs typeface="Times New Roman" panose="02020603050405020304" pitchFamily="18" charset="0"/>
                        </a:rPr>
                        <a:t>аттаах</a:t>
                      </a:r>
                    </a:p>
                    <a:p>
                      <a:endParaRPr lang="ru-RU" sz="900" dirty="0">
                        <a:effectLst/>
                        <a:latin typeface="Times New Roman" panose="02020603050405020304" pitchFamily="18" charset="0"/>
                        <a:cs typeface="Times New Roman" panose="02020603050405020304" pitchFamily="18" charset="0"/>
                      </a:endParaRPr>
                    </a:p>
                    <a:p>
                      <a:r>
                        <a:rPr lang="sah-RU" sz="900" dirty="0">
                          <a:effectLst/>
                          <a:latin typeface="Times New Roman" panose="02020603050405020304" pitchFamily="18" charset="0"/>
                          <a:cs typeface="Times New Roman" panose="02020603050405020304" pitchFamily="18" charset="0"/>
                        </a:rPr>
                        <a:t> </a:t>
                      </a:r>
                      <a:r>
                        <a:rPr lang="sah-RU" sz="900" dirty="0" smtClean="0">
                          <a:effectLst/>
                          <a:latin typeface="Times New Roman" panose="02020603050405020304" pitchFamily="18" charset="0"/>
                          <a:cs typeface="Times New Roman" panose="02020603050405020304" pitchFamily="18" charset="0"/>
                        </a:rPr>
                        <a:t>Баһын </a:t>
                      </a:r>
                      <a:r>
                        <a:rPr lang="sah-RU" sz="900" dirty="0">
                          <a:effectLst/>
                          <a:latin typeface="Times New Roman" panose="02020603050405020304" pitchFamily="18" charset="0"/>
                          <a:cs typeface="Times New Roman" panose="02020603050405020304" pitchFamily="18" charset="0"/>
                        </a:rPr>
                        <a:t>аҥара маҥаас </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900">
                          <a:effectLst/>
                          <a:latin typeface="Times New Roman" panose="02020603050405020304" pitchFamily="18" charset="0"/>
                          <a:cs typeface="Times New Roman" panose="02020603050405020304" pitchFamily="18" charset="0"/>
                        </a:rPr>
                        <a:t>-</a:t>
                      </a:r>
                      <a:endParaRPr lang="ru-RU"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900" dirty="0">
                          <a:effectLst/>
                          <a:latin typeface="Times New Roman" panose="02020603050405020304" pitchFamily="18" charset="0"/>
                          <a:cs typeface="Times New Roman" panose="02020603050405020304" pitchFamily="18" charset="0"/>
                        </a:rPr>
                        <a:t>-</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extLst>
                  <a:ext uri="{0D108BD9-81ED-4DB2-BD59-A6C34878D82A}">
                    <a16:rowId xmlns:a16="http://schemas.microsoft.com/office/drawing/2014/main" val="3933778853"/>
                  </a:ext>
                </a:extLst>
              </a:tr>
              <a:tr h="407812">
                <a:tc>
                  <a:txBody>
                    <a:bodyPr/>
                    <a:lstStyle/>
                    <a:p>
                      <a:pPr algn="ctr">
                        <a:spcAft>
                          <a:spcPts val="0"/>
                        </a:spcAft>
                      </a:pPr>
                      <a:r>
                        <a:rPr lang="sah-RU" sz="900" dirty="0">
                          <a:effectLst/>
                          <a:latin typeface="Times New Roman" panose="02020603050405020304" pitchFamily="18" charset="0"/>
                          <a:cs typeface="Times New Roman" panose="02020603050405020304" pitchFamily="18" charset="0"/>
                        </a:rPr>
                        <a:t>Хаана суох, тэтэркэйэ суох (киһи сирэйин туһунан).</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900" dirty="0">
                          <a:effectLst/>
                          <a:latin typeface="Times New Roman" panose="02020603050405020304" pitchFamily="18" charset="0"/>
                          <a:cs typeface="Times New Roman" panose="02020603050405020304" pitchFamily="18" charset="0"/>
                        </a:rPr>
                        <a:t>Кубаҕай</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r>
                        <a:rPr lang="sah-RU" sz="900" dirty="0">
                          <a:effectLst/>
                          <a:latin typeface="Times New Roman" panose="02020603050405020304" pitchFamily="18" charset="0"/>
                          <a:cs typeface="Times New Roman" panose="02020603050405020304" pitchFamily="18" charset="0"/>
                        </a:rPr>
                        <a:t>Куйахатын аҥаара кубаҕай </a:t>
                      </a:r>
                      <a:endParaRPr lang="ru-RU" sz="900" dirty="0">
                        <a:effectLst/>
                        <a:latin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900" dirty="0">
                          <a:effectLst/>
                          <a:latin typeface="Times New Roman" panose="02020603050405020304" pitchFamily="18" charset="0"/>
                          <a:cs typeface="Times New Roman" panose="02020603050405020304" pitchFamily="18" charset="0"/>
                        </a:rPr>
                        <a:t>-</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tc>
                  <a:txBody>
                    <a:bodyPr/>
                    <a:lstStyle/>
                    <a:p>
                      <a:pPr algn="ctr">
                        <a:spcAft>
                          <a:spcPts val="0"/>
                        </a:spcAft>
                      </a:pPr>
                      <a:r>
                        <a:rPr lang="sah-RU" sz="900" dirty="0">
                          <a:effectLst/>
                          <a:latin typeface="Times New Roman" panose="02020603050405020304" pitchFamily="18" charset="0"/>
                          <a:cs typeface="Times New Roman" panose="02020603050405020304" pitchFamily="18" charset="0"/>
                        </a:rPr>
                        <a:t>-</a:t>
                      </a:r>
                      <a:endParaRPr lang="ru-RU"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052" marR="13052" marT="0" marB="0"/>
                </a:tc>
                <a:extLst>
                  <a:ext uri="{0D108BD9-81ED-4DB2-BD59-A6C34878D82A}">
                    <a16:rowId xmlns:a16="http://schemas.microsoft.com/office/drawing/2014/main" val="1780452408"/>
                  </a:ext>
                </a:extLst>
              </a:tr>
            </a:tbl>
          </a:graphicData>
        </a:graphic>
      </p:graphicFrame>
    </p:spTree>
    <p:extLst>
      <p:ext uri="{BB962C8B-B14F-4D97-AF65-F5344CB8AC3E}">
        <p14:creationId xmlns:p14="http://schemas.microsoft.com/office/powerpoint/2010/main" val="5077841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381613496"/>
              </p:ext>
            </p:extLst>
          </p:nvPr>
        </p:nvGraphicFramePr>
        <p:xfrm>
          <a:off x="1143000" y="2456872"/>
          <a:ext cx="2970790" cy="237374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Диаграмма 4"/>
          <p:cNvGraphicFramePr/>
          <p:nvPr>
            <p:extLst>
              <p:ext uri="{D42A27DB-BD31-4B8C-83A1-F6EECF244321}">
                <p14:modId xmlns:p14="http://schemas.microsoft.com/office/powerpoint/2010/main" val="866304549"/>
              </p:ext>
            </p:extLst>
          </p:nvPr>
        </p:nvGraphicFramePr>
        <p:xfrm>
          <a:off x="3953164" y="2456872"/>
          <a:ext cx="3671916" cy="249324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Диаграмма 5"/>
          <p:cNvGraphicFramePr/>
          <p:nvPr>
            <p:extLst>
              <p:ext uri="{D42A27DB-BD31-4B8C-83A1-F6EECF244321}">
                <p14:modId xmlns:p14="http://schemas.microsoft.com/office/powerpoint/2010/main" val="4231674501"/>
              </p:ext>
            </p:extLst>
          </p:nvPr>
        </p:nvGraphicFramePr>
        <p:xfrm>
          <a:off x="7062500" y="2338877"/>
          <a:ext cx="4442460" cy="2491740"/>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p:cNvSpPr txBox="1"/>
          <p:nvPr/>
        </p:nvSpPr>
        <p:spPr>
          <a:xfrm>
            <a:off x="1716575" y="2087479"/>
            <a:ext cx="2138086" cy="369332"/>
          </a:xfrm>
          <a:prstGeom prst="rect">
            <a:avLst/>
          </a:prstGeom>
          <a:noFill/>
        </p:spPr>
        <p:txBody>
          <a:bodyPr wrap="none" rtlCol="0">
            <a:spAutoFit/>
          </a:bodyPr>
          <a:lstStyle/>
          <a:p>
            <a:r>
              <a:rPr lang="sah-RU" b="1" dirty="0" smtClean="0">
                <a:latin typeface="Times New Roman" panose="02020603050405020304" pitchFamily="18" charset="0"/>
                <a:cs typeface="Times New Roman" panose="02020603050405020304" pitchFamily="18" charset="0"/>
              </a:rPr>
              <a:t>Модун Эр Соҕотох</a:t>
            </a:r>
            <a:endParaRPr lang="ru-RU" b="1" dirty="0">
              <a:latin typeface="Times New Roman" panose="02020603050405020304" pitchFamily="18" charset="0"/>
              <a:cs typeface="Times New Roman" panose="02020603050405020304" pitchFamily="18" charset="0"/>
            </a:endParaRPr>
          </a:p>
        </p:txBody>
      </p:sp>
      <p:sp>
        <p:nvSpPr>
          <p:cNvPr id="8" name="TextBox 7"/>
          <p:cNvSpPr txBox="1"/>
          <p:nvPr/>
        </p:nvSpPr>
        <p:spPr>
          <a:xfrm>
            <a:off x="8354617" y="2087479"/>
            <a:ext cx="2288210" cy="369332"/>
          </a:xfrm>
          <a:prstGeom prst="rect">
            <a:avLst/>
          </a:prstGeom>
          <a:noFill/>
        </p:spPr>
        <p:txBody>
          <a:bodyPr wrap="square" rtlCol="0">
            <a:spAutoFit/>
          </a:bodyPr>
          <a:lstStyle/>
          <a:p>
            <a:r>
              <a:rPr lang="sah-RU" b="1" dirty="0" smtClean="0">
                <a:latin typeface="Times New Roman" panose="02020603050405020304" pitchFamily="18" charset="0"/>
                <a:cs typeface="Times New Roman" panose="02020603050405020304" pitchFamily="18" charset="0"/>
              </a:rPr>
              <a:t>Ураал баатыр</a:t>
            </a:r>
            <a:endParaRPr lang="ru-RU" b="1" dirty="0">
              <a:latin typeface="Times New Roman" panose="02020603050405020304" pitchFamily="18" charset="0"/>
              <a:cs typeface="Times New Roman" panose="02020603050405020304" pitchFamily="18" charset="0"/>
            </a:endParaRPr>
          </a:p>
        </p:txBody>
      </p:sp>
      <p:sp>
        <p:nvSpPr>
          <p:cNvPr id="9" name="TextBox 8"/>
          <p:cNvSpPr txBox="1"/>
          <p:nvPr/>
        </p:nvSpPr>
        <p:spPr>
          <a:xfrm>
            <a:off x="5074346" y="2087479"/>
            <a:ext cx="1426031" cy="369332"/>
          </a:xfrm>
          <a:prstGeom prst="rect">
            <a:avLst/>
          </a:prstGeom>
          <a:noFill/>
        </p:spPr>
        <p:txBody>
          <a:bodyPr wrap="none" rtlCol="0">
            <a:spAutoFit/>
          </a:bodyPr>
          <a:lstStyle/>
          <a:p>
            <a:r>
              <a:rPr lang="sah-RU" b="1" dirty="0" smtClean="0">
                <a:latin typeface="Times New Roman" panose="02020603050405020304" pitchFamily="18" charset="0"/>
                <a:cs typeface="Times New Roman" panose="02020603050405020304" pitchFamily="18" charset="0"/>
              </a:rPr>
              <a:t>Кунан Хара</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61948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260338356"/>
              </p:ext>
            </p:extLst>
          </p:nvPr>
        </p:nvGraphicFramePr>
        <p:xfrm>
          <a:off x="1293091" y="1052945"/>
          <a:ext cx="9725429" cy="1708729"/>
        </p:xfrm>
        <a:graphic>
          <a:graphicData uri="http://schemas.openxmlformats.org/drawingml/2006/table">
            <a:tbl>
              <a:tblPr firstRow="1" firstCol="1" bandRow="1">
                <a:tableStyleId>{5C22544A-7EE6-4342-B048-85BDC9FD1C3A}</a:tableStyleId>
              </a:tblPr>
              <a:tblGrid>
                <a:gridCol w="3143552">
                  <a:extLst>
                    <a:ext uri="{9D8B030D-6E8A-4147-A177-3AD203B41FA5}">
                      <a16:colId xmlns:a16="http://schemas.microsoft.com/office/drawing/2014/main" val="691325935"/>
                    </a:ext>
                  </a:extLst>
                </a:gridCol>
                <a:gridCol w="3033518">
                  <a:extLst>
                    <a:ext uri="{9D8B030D-6E8A-4147-A177-3AD203B41FA5}">
                      <a16:colId xmlns:a16="http://schemas.microsoft.com/office/drawing/2014/main" val="713024281"/>
                    </a:ext>
                  </a:extLst>
                </a:gridCol>
                <a:gridCol w="3548359">
                  <a:extLst>
                    <a:ext uri="{9D8B030D-6E8A-4147-A177-3AD203B41FA5}">
                      <a16:colId xmlns:a16="http://schemas.microsoft.com/office/drawing/2014/main" val="3795457537"/>
                    </a:ext>
                  </a:extLst>
                </a:gridCol>
              </a:tblGrid>
              <a:tr h="1708729">
                <a:tc>
                  <a:txBody>
                    <a:bodyPr/>
                    <a:lstStyle/>
                    <a:p>
                      <a:pPr>
                        <a:lnSpc>
                          <a:spcPct val="107000"/>
                        </a:lnSpc>
                        <a:spcAft>
                          <a:spcPts val="800"/>
                        </a:spcAft>
                      </a:pPr>
                      <a:r>
                        <a:rPr lang="sah-RU" sz="2000" i="1" dirty="0">
                          <a:effectLst/>
                          <a:latin typeface="Times New Roman" panose="02020603050405020304" pitchFamily="18" charset="0"/>
                          <a:cs typeface="Times New Roman" panose="02020603050405020304" pitchFamily="18" charset="0"/>
                        </a:rPr>
                        <a:t>Хара дьураа сурукта </a:t>
                      </a:r>
                      <a:endParaRPr lang="sah-RU" sz="2000" i="1" dirty="0" smtClean="0">
                        <a:effectLst/>
                        <a:latin typeface="Times New Roman" panose="02020603050405020304" pitchFamily="18" charset="0"/>
                        <a:cs typeface="Times New Roman" panose="02020603050405020304" pitchFamily="18" charset="0"/>
                      </a:endParaRPr>
                    </a:p>
                    <a:p>
                      <a:pPr>
                        <a:lnSpc>
                          <a:spcPct val="107000"/>
                        </a:lnSpc>
                        <a:spcAft>
                          <a:spcPts val="800"/>
                        </a:spcAft>
                      </a:pPr>
                      <a:r>
                        <a:rPr lang="sah-RU" sz="2000" i="1" dirty="0" smtClean="0">
                          <a:effectLst/>
                          <a:latin typeface="Times New Roman" panose="02020603050405020304" pitchFamily="18" charset="0"/>
                          <a:cs typeface="Times New Roman" panose="02020603050405020304" pitchFamily="18" charset="0"/>
                        </a:rPr>
                        <a:t>Хара </a:t>
                      </a:r>
                      <a:r>
                        <a:rPr lang="sah-RU" sz="2000" i="1" dirty="0">
                          <a:effectLst/>
                          <a:latin typeface="Times New Roman" panose="02020603050405020304" pitchFamily="18" charset="0"/>
                          <a:cs typeface="Times New Roman" panose="02020603050405020304" pitchFamily="18" charset="0"/>
                        </a:rPr>
                        <a:t>былыт аҕалыам</a:t>
                      </a:r>
                      <a:endParaRPr lang="ru-RU" sz="2000" i="1"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sah-RU" sz="2000" i="1" dirty="0">
                          <a:effectLst/>
                          <a:latin typeface="Times New Roman" panose="02020603050405020304" pitchFamily="18" charset="0"/>
                          <a:cs typeface="Times New Roman" panose="02020603050405020304" pitchFamily="18" charset="0"/>
                        </a:rPr>
                        <a:t>Хара төлөн чаҕылҕаны</a:t>
                      </a:r>
                      <a:endParaRPr lang="ru-RU" sz="2000" i="1"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sah-RU" sz="2000" i="1" dirty="0">
                          <a:effectLst/>
                          <a:latin typeface="Times New Roman" panose="02020603050405020304" pitchFamily="18" charset="0"/>
                          <a:cs typeface="Times New Roman" panose="02020603050405020304" pitchFamily="18" charset="0"/>
                        </a:rPr>
                        <a:t> </a:t>
                      </a:r>
                      <a:endParaRPr lang="ru-RU" sz="2000" i="1"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sah-RU" sz="2000" i="1">
                          <a:effectLst/>
                          <a:latin typeface="Times New Roman" panose="02020603050405020304" pitchFamily="18" charset="0"/>
                          <a:cs typeface="Times New Roman" panose="02020603050405020304" pitchFamily="18" charset="0"/>
                        </a:rPr>
                        <a:t>Үрүҥ сурук суруйбут</a:t>
                      </a:r>
                      <a:endParaRPr lang="ru-RU" sz="2000" i="1">
                        <a:effectLst/>
                        <a:latin typeface="Times New Roman" panose="02020603050405020304" pitchFamily="18" charset="0"/>
                        <a:cs typeface="Times New Roman" panose="02020603050405020304" pitchFamily="18" charset="0"/>
                      </a:endParaRPr>
                    </a:p>
                    <a:p>
                      <a:pPr>
                        <a:lnSpc>
                          <a:spcPct val="107000"/>
                        </a:lnSpc>
                        <a:spcAft>
                          <a:spcPts val="800"/>
                        </a:spcAft>
                      </a:pPr>
                      <a:r>
                        <a:rPr lang="sah-RU" sz="2000" i="1">
                          <a:effectLst/>
                          <a:latin typeface="Times New Roman" panose="02020603050405020304" pitchFamily="18" charset="0"/>
                          <a:cs typeface="Times New Roman" panose="02020603050405020304" pitchFamily="18" charset="0"/>
                        </a:rPr>
                        <a:t>Үрүҥ үрүө былыттар</a:t>
                      </a:r>
                      <a:endParaRPr lang="ru-RU" sz="2000" i="1">
                        <a:effectLst/>
                        <a:latin typeface="Times New Roman" panose="02020603050405020304" pitchFamily="18" charset="0"/>
                        <a:cs typeface="Times New Roman" panose="02020603050405020304" pitchFamily="18" charset="0"/>
                      </a:endParaRPr>
                    </a:p>
                    <a:p>
                      <a:pPr>
                        <a:lnSpc>
                          <a:spcPct val="107000"/>
                        </a:lnSpc>
                        <a:spcAft>
                          <a:spcPts val="800"/>
                        </a:spcAft>
                      </a:pPr>
                      <a:r>
                        <a:rPr lang="sah-RU" sz="2000" i="1">
                          <a:effectLst/>
                          <a:latin typeface="Times New Roman" panose="02020603050405020304" pitchFamily="18" charset="0"/>
                          <a:cs typeface="Times New Roman" panose="02020603050405020304" pitchFamily="18" charset="0"/>
                        </a:rPr>
                        <a:t>Үрүҥ үөрбэ чаҕылҕан</a:t>
                      </a:r>
                      <a:endParaRPr lang="ru-RU" sz="2000" i="1">
                        <a:effectLst/>
                        <a:latin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800"/>
                        </a:spcAft>
                      </a:pPr>
                      <a:r>
                        <a:rPr lang="sah-RU" sz="2000" i="1" dirty="0">
                          <a:effectLst/>
                          <a:latin typeface="Times New Roman" panose="02020603050405020304" pitchFamily="18" charset="0"/>
                          <a:cs typeface="Times New Roman" panose="02020603050405020304" pitchFamily="18" charset="0"/>
                        </a:rPr>
                        <a:t>Кыһыл сурук суруйан</a:t>
                      </a:r>
                      <a:endParaRPr lang="ru-RU" sz="2000" i="1"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sah-RU" sz="2000" i="1" dirty="0">
                          <a:effectLst/>
                          <a:latin typeface="Times New Roman" panose="02020603050405020304" pitchFamily="18" charset="0"/>
                          <a:cs typeface="Times New Roman" panose="02020603050405020304" pitchFamily="18" charset="0"/>
                        </a:rPr>
                        <a:t>Кыһыл номун түһэрбит</a:t>
                      </a:r>
                      <a:endParaRPr lang="ru-RU" sz="2000" i="1" dirty="0">
                        <a:effectLst/>
                        <a:latin typeface="Times New Roman" panose="02020603050405020304" pitchFamily="18" charset="0"/>
                        <a:cs typeface="Times New Roman" panose="02020603050405020304" pitchFamily="18" charset="0"/>
                      </a:endParaRPr>
                    </a:p>
                    <a:p>
                      <a:pPr>
                        <a:lnSpc>
                          <a:spcPct val="107000"/>
                        </a:lnSpc>
                        <a:spcAft>
                          <a:spcPts val="800"/>
                        </a:spcAft>
                      </a:pPr>
                      <a:r>
                        <a:rPr lang="sah-RU" sz="2000" i="1" dirty="0">
                          <a:effectLst/>
                          <a:latin typeface="Times New Roman" panose="02020603050405020304" pitchFamily="18" charset="0"/>
                          <a:cs typeface="Times New Roman" panose="02020603050405020304" pitchFamily="18" charset="0"/>
                        </a:rPr>
                        <a:t>Кыһыл кутаа чаҕылҕаннар</a:t>
                      </a:r>
                      <a:endParaRPr lang="ru-RU" sz="2000" i="1" dirty="0">
                        <a:effectLst/>
                        <a:latin typeface="Times New Roman" panose="02020603050405020304" pitchFamily="18" charset="0"/>
                        <a:cs typeface="Times New Roman" panose="02020603050405020304" pitchFamily="18" charset="0"/>
                      </a:endParaRPr>
                    </a:p>
                    <a:p>
                      <a:pPr marL="685800"/>
                      <a:r>
                        <a:rPr lang="sah-RU" sz="2000" i="1" dirty="0">
                          <a:effectLst/>
                          <a:latin typeface="Times New Roman" panose="02020603050405020304" pitchFamily="18" charset="0"/>
                          <a:cs typeface="Times New Roman" panose="02020603050405020304" pitchFamily="18" charset="0"/>
                        </a:rPr>
                        <a:t> </a:t>
                      </a:r>
                      <a:endParaRPr lang="ru-RU" sz="2000" i="1" dirty="0">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29551678"/>
                  </a:ext>
                </a:extLst>
              </a:tr>
            </a:tbl>
          </a:graphicData>
        </a:graphic>
      </p:graphicFrame>
    </p:spTree>
    <p:extLst>
      <p:ext uri="{BB962C8B-B14F-4D97-AF65-F5344CB8AC3E}">
        <p14:creationId xmlns:p14="http://schemas.microsoft.com/office/powerpoint/2010/main" val="40337483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58834" y="-217714"/>
            <a:ext cx="9459686" cy="1506583"/>
          </a:xfrm>
        </p:spPr>
        <p:txBody>
          <a:bodyPr/>
          <a:lstStyle/>
          <a:p>
            <a:pPr algn="ctr"/>
            <a:r>
              <a:rPr lang="sah-RU" b="1" dirty="0" smtClean="0">
                <a:latin typeface="Times New Roman" panose="02020603050405020304" pitchFamily="18" charset="0"/>
                <a:cs typeface="Times New Roman" panose="02020603050405020304" pitchFamily="18" charset="0"/>
              </a:rPr>
              <a:t>Үрүҥ өҥ суолтата</a:t>
            </a:r>
            <a:r>
              <a:rPr lang="sah-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30926" y="801189"/>
            <a:ext cx="10684945" cy="5625737"/>
          </a:xfrm>
        </p:spPr>
        <p:txBody>
          <a:bodyPr>
            <a:normAutofit fontScale="62500" lnSpcReduction="20000"/>
          </a:bodyPr>
          <a:lstStyle/>
          <a:p>
            <a:r>
              <a:rPr lang="ru-RU" sz="2400" dirty="0">
                <a:solidFill>
                  <a:schemeClr val="bg2">
                    <a:lumMod val="50000"/>
                  </a:schemeClr>
                </a:solidFill>
                <a:latin typeface="Times New Roman" panose="02020603050405020304" pitchFamily="18" charset="0"/>
                <a:cs typeface="Times New Roman" panose="02020603050405020304" pitchFamily="18" charset="0"/>
              </a:rPr>
              <a:t>Үрүҥ- </a:t>
            </a:r>
            <a:r>
              <a:rPr lang="ru-RU" sz="2400" dirty="0" err="1">
                <a:solidFill>
                  <a:schemeClr val="bg2">
                    <a:lumMod val="50000"/>
                  </a:schemeClr>
                </a:solidFill>
                <a:latin typeface="Times New Roman" panose="02020603050405020304" pitchFamily="18" charset="0"/>
                <a:cs typeface="Times New Roman" panose="02020603050405020304" pitchFamily="18" charset="0"/>
              </a:rPr>
              <a:t>хаар</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курдук</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дьүһүннээх</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маҥан</a:t>
            </a:r>
            <a:r>
              <a:rPr lang="ru-RU" sz="2400" dirty="0">
                <a:solidFill>
                  <a:schemeClr val="bg2">
                    <a:lumMod val="50000"/>
                  </a:schemeClr>
                </a:solidFill>
                <a:latin typeface="Times New Roman" panose="02020603050405020304" pitchFamily="18" charset="0"/>
                <a:cs typeface="Times New Roman" panose="02020603050405020304" pitchFamily="18" charset="0"/>
              </a:rPr>
              <a:t>.</a:t>
            </a:r>
          </a:p>
          <a:p>
            <a:r>
              <a:rPr lang="ru-RU" sz="2400" dirty="0">
                <a:solidFill>
                  <a:schemeClr val="bg2">
                    <a:lumMod val="50000"/>
                  </a:schemeClr>
                </a:solidFill>
                <a:latin typeface="Times New Roman" panose="02020603050405020304" pitchFamily="18" charset="0"/>
                <a:cs typeface="Times New Roman" panose="02020603050405020304" pitchFamily="18" charset="0"/>
              </a:rPr>
              <a:t>-бары </a:t>
            </a:r>
            <a:r>
              <a:rPr lang="ru-RU" sz="2400" dirty="0" err="1">
                <a:solidFill>
                  <a:schemeClr val="bg2">
                    <a:lumMod val="50000"/>
                  </a:schemeClr>
                </a:solidFill>
                <a:latin typeface="Times New Roman" panose="02020603050405020304" pitchFamily="18" charset="0"/>
                <a:cs typeface="Times New Roman" panose="02020603050405020304" pitchFamily="18" charset="0"/>
              </a:rPr>
              <a:t>өттүнэн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тупсаҕай</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үчүгэй</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мааны</a:t>
            </a:r>
            <a:r>
              <a:rPr lang="ru-RU" sz="2400" dirty="0">
                <a:solidFill>
                  <a:schemeClr val="bg2">
                    <a:lumMod val="50000"/>
                  </a:schemeClr>
                </a:solidFill>
                <a:latin typeface="Times New Roman" panose="02020603050405020304" pitchFamily="18" charset="0"/>
                <a:cs typeface="Times New Roman" panose="02020603050405020304" pitchFamily="18" charset="0"/>
              </a:rPr>
              <a:t>.</a:t>
            </a:r>
          </a:p>
          <a:p>
            <a:r>
              <a:rPr lang="ru-RU" sz="2400" dirty="0">
                <a:solidFill>
                  <a:schemeClr val="bg2">
                    <a:lumMod val="50000"/>
                  </a:schemeClr>
                </a:solidFill>
                <a:latin typeface="Times New Roman" panose="02020603050405020304" pitchFamily="18" charset="0"/>
                <a:cs typeface="Times New Roman" panose="02020603050405020304" pitchFamily="18" charset="0"/>
              </a:rPr>
              <a:t>-</a:t>
            </a:r>
            <a:r>
              <a:rPr lang="ru-RU" sz="2400" dirty="0" err="1">
                <a:solidFill>
                  <a:schemeClr val="bg2">
                    <a:lumMod val="50000"/>
                  </a:schemeClr>
                </a:solidFill>
                <a:latin typeface="Times New Roman" panose="02020603050405020304" pitchFamily="18" charset="0"/>
                <a:cs typeface="Times New Roman" panose="02020603050405020304" pitchFamily="18" charset="0"/>
              </a:rPr>
              <a:t>ыраас</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сырдык</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кэрэ</a:t>
            </a:r>
            <a:r>
              <a:rPr lang="ru-RU" sz="2400" dirty="0">
                <a:solidFill>
                  <a:schemeClr val="bg2">
                    <a:lumMod val="50000"/>
                  </a:schemeClr>
                </a:solidFill>
                <a:latin typeface="Times New Roman" panose="02020603050405020304" pitchFamily="18" charset="0"/>
                <a:cs typeface="Times New Roman" panose="02020603050405020304" pitchFamily="18" charset="0"/>
              </a:rPr>
              <a:t>.</a:t>
            </a:r>
          </a:p>
          <a:p>
            <a:r>
              <a:rPr lang="ru-RU" sz="2400" dirty="0">
                <a:solidFill>
                  <a:schemeClr val="bg2">
                    <a:lumMod val="50000"/>
                  </a:schemeClr>
                </a:solidFill>
                <a:latin typeface="Times New Roman" panose="02020603050405020304" pitchFamily="18" charset="0"/>
                <a:cs typeface="Times New Roman" panose="02020603050405020304" pitchFamily="18" charset="0"/>
              </a:rPr>
              <a:t>Үрүҥ </a:t>
            </a:r>
            <a:r>
              <a:rPr lang="ru-RU" sz="2400" dirty="0" err="1">
                <a:solidFill>
                  <a:schemeClr val="bg2">
                    <a:lumMod val="50000"/>
                  </a:schemeClr>
                </a:solidFill>
                <a:latin typeface="Times New Roman" panose="02020603050405020304" pitchFamily="18" charset="0"/>
                <a:cs typeface="Times New Roman" panose="02020603050405020304" pitchFamily="18" charset="0"/>
              </a:rPr>
              <a:t>өндөрүүт</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дьиэлээх</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күндү</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дьиэ</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диэн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суолтаҕатуттуллубут</a:t>
            </a:r>
            <a:endParaRPr lang="ru-RU" sz="2400" dirty="0">
              <a:solidFill>
                <a:schemeClr val="bg2">
                  <a:lumMod val="50000"/>
                </a:schemeClr>
              </a:solidFill>
              <a:latin typeface="Times New Roman" panose="02020603050405020304" pitchFamily="18" charset="0"/>
              <a:cs typeface="Times New Roman" panose="02020603050405020304" pitchFamily="18" charset="0"/>
            </a:endParaRPr>
          </a:p>
          <a:p>
            <a:r>
              <a:rPr lang="ru-RU" sz="2400" dirty="0">
                <a:solidFill>
                  <a:schemeClr val="bg2">
                    <a:lumMod val="50000"/>
                  </a:schemeClr>
                </a:solidFill>
                <a:latin typeface="Times New Roman" panose="02020603050405020304" pitchFamily="18" charset="0"/>
                <a:cs typeface="Times New Roman" panose="02020603050405020304" pitchFamily="18" charset="0"/>
              </a:rPr>
              <a:t> Үрүҥ </a:t>
            </a:r>
            <a:r>
              <a:rPr lang="ru-RU" sz="2400" dirty="0" err="1">
                <a:solidFill>
                  <a:schemeClr val="bg2">
                    <a:lumMod val="50000"/>
                  </a:schemeClr>
                </a:solidFill>
                <a:latin typeface="Times New Roman" panose="02020603050405020304" pitchFamily="18" charset="0"/>
                <a:cs typeface="Times New Roman" panose="02020603050405020304" pitchFamily="18" charset="0"/>
              </a:rPr>
              <a:t>көмүс</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сэргэтигэр-Дьон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былыргыттан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күндү</a:t>
            </a:r>
            <a:r>
              <a:rPr lang="ru-RU" sz="2400" dirty="0">
                <a:solidFill>
                  <a:schemeClr val="bg2">
                    <a:lumMod val="50000"/>
                  </a:schemeClr>
                </a:solidFill>
                <a:latin typeface="Times New Roman" panose="02020603050405020304" pitchFamily="18" charset="0"/>
                <a:cs typeface="Times New Roman" panose="02020603050405020304" pitchFamily="18" charset="0"/>
              </a:rPr>
              <a:t> металл </a:t>
            </a:r>
            <a:r>
              <a:rPr lang="ru-RU" sz="2400" dirty="0" err="1">
                <a:solidFill>
                  <a:schemeClr val="bg2">
                    <a:lumMod val="50000"/>
                  </a:schemeClr>
                </a:solidFill>
                <a:latin typeface="Times New Roman" panose="02020603050405020304" pitchFamily="18" charset="0"/>
                <a:cs typeface="Times New Roman" panose="02020603050405020304" pitchFamily="18" charset="0"/>
              </a:rPr>
              <a:t>курдук</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туттара</a:t>
            </a:r>
            <a:r>
              <a:rPr lang="ru-RU" sz="2400" dirty="0">
                <a:solidFill>
                  <a:schemeClr val="bg2">
                    <a:lumMod val="50000"/>
                  </a:schemeClr>
                </a:solidFill>
                <a:latin typeface="Times New Roman" panose="02020603050405020304" pitchFamily="18" charset="0"/>
                <a:cs typeface="Times New Roman" panose="02020603050405020304" pitchFamily="18" charset="0"/>
              </a:rPr>
              <a:t> - </a:t>
            </a:r>
            <a:r>
              <a:rPr lang="ru-RU" sz="2400" dirty="0" err="1">
                <a:solidFill>
                  <a:schemeClr val="bg2">
                    <a:lumMod val="50000"/>
                  </a:schemeClr>
                </a:solidFill>
                <a:latin typeface="Times New Roman" panose="02020603050405020304" pitchFamily="18" charset="0"/>
                <a:cs typeface="Times New Roman" panose="02020603050405020304" pitchFamily="18" charset="0"/>
              </a:rPr>
              <a:t>харчы</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уонна</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ювелирнай</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оҥоһуктары</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оҥорого</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туттуллара</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ол</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аата</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сыаналаах</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сэргэ</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диэн</a:t>
            </a:r>
            <a:r>
              <a:rPr lang="ru-RU" sz="2400" dirty="0">
                <a:solidFill>
                  <a:schemeClr val="bg2">
                    <a:lumMod val="50000"/>
                  </a:schemeClr>
                </a:solidFill>
                <a:latin typeface="Times New Roman" panose="02020603050405020304" pitchFamily="18" charset="0"/>
                <a:cs typeface="Times New Roman" panose="02020603050405020304" pitchFamily="18" charset="0"/>
              </a:rPr>
              <a:t> суолта5а </a:t>
            </a:r>
            <a:r>
              <a:rPr lang="ru-RU" sz="2400" dirty="0" err="1">
                <a:solidFill>
                  <a:schemeClr val="bg2">
                    <a:lumMod val="50000"/>
                  </a:schemeClr>
                </a:solidFill>
                <a:latin typeface="Times New Roman" panose="02020603050405020304" pitchFamily="18" charset="0"/>
                <a:cs typeface="Times New Roman" panose="02020603050405020304" pitchFamily="18" charset="0"/>
              </a:rPr>
              <a:t>туттуллубут</a:t>
            </a:r>
            <a:endParaRPr lang="ru-RU" sz="2400" dirty="0">
              <a:solidFill>
                <a:schemeClr val="bg2">
                  <a:lumMod val="50000"/>
                </a:schemeClr>
              </a:solidFill>
              <a:latin typeface="Times New Roman" panose="02020603050405020304" pitchFamily="18" charset="0"/>
              <a:cs typeface="Times New Roman" panose="02020603050405020304" pitchFamily="18" charset="0"/>
            </a:endParaRPr>
          </a:p>
          <a:p>
            <a:r>
              <a:rPr lang="ru-RU" sz="2400" dirty="0">
                <a:solidFill>
                  <a:schemeClr val="bg2">
                    <a:lumMod val="50000"/>
                  </a:schemeClr>
                </a:solidFill>
                <a:latin typeface="Times New Roman" panose="02020603050405020304" pitchFamily="18" charset="0"/>
                <a:cs typeface="Times New Roman" panose="02020603050405020304" pitchFamily="18" charset="0"/>
              </a:rPr>
              <a:t> Үрүҥ </a:t>
            </a:r>
            <a:r>
              <a:rPr lang="ru-RU" sz="2400" dirty="0" err="1">
                <a:solidFill>
                  <a:schemeClr val="bg2">
                    <a:lumMod val="50000"/>
                  </a:schemeClr>
                </a:solidFill>
                <a:latin typeface="Times New Roman" panose="02020603050405020304" pitchFamily="18" charset="0"/>
                <a:cs typeface="Times New Roman" panose="02020603050405020304" pitchFamily="18" charset="0"/>
              </a:rPr>
              <a:t>тыыҥҥын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быһарым</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буолла</a:t>
            </a:r>
            <a:r>
              <a:rPr lang="ru-RU" sz="2400" dirty="0">
                <a:solidFill>
                  <a:schemeClr val="bg2">
                    <a:lumMod val="50000"/>
                  </a:schemeClr>
                </a:solidFill>
                <a:latin typeface="Times New Roman" panose="02020603050405020304" pitchFamily="18" charset="0"/>
                <a:cs typeface="Times New Roman" panose="02020603050405020304" pitchFamily="18" charset="0"/>
              </a:rPr>
              <a:t>- Үрүҥ </a:t>
            </a:r>
            <a:r>
              <a:rPr lang="ru-RU" sz="2400" dirty="0" err="1">
                <a:solidFill>
                  <a:schemeClr val="bg2">
                    <a:lumMod val="50000"/>
                  </a:schemeClr>
                </a:solidFill>
                <a:latin typeface="Times New Roman" panose="02020603050405020304" pitchFamily="18" charset="0"/>
                <a:cs typeface="Times New Roman" panose="02020603050405020304" pitchFamily="18" charset="0"/>
              </a:rPr>
              <a:t>тыын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олох</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диэн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суолтаҕа</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саха</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уус</a:t>
            </a:r>
            <a:r>
              <a:rPr lang="ru-RU" sz="2400" dirty="0">
                <a:solidFill>
                  <a:schemeClr val="bg2">
                    <a:lumMod val="50000"/>
                  </a:schemeClr>
                </a:solidFill>
                <a:latin typeface="Times New Roman" panose="02020603050405020304" pitchFamily="18" charset="0"/>
                <a:cs typeface="Times New Roman" panose="02020603050405020304" pitchFamily="18" charset="0"/>
              </a:rPr>
              <a:t>-уран </a:t>
            </a:r>
            <a:r>
              <a:rPr lang="ru-RU" sz="2400" dirty="0" err="1">
                <a:solidFill>
                  <a:schemeClr val="bg2">
                    <a:lumMod val="50000"/>
                  </a:schemeClr>
                </a:solidFill>
                <a:latin typeface="Times New Roman" panose="02020603050405020304" pitchFamily="18" charset="0"/>
                <a:cs typeface="Times New Roman" panose="02020603050405020304" pitchFamily="18" charset="0"/>
              </a:rPr>
              <a:t>айымньытыгар</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киэҥник</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туттуллар</a:t>
            </a:r>
            <a:r>
              <a:rPr lang="ru-RU" sz="2400" dirty="0">
                <a:solidFill>
                  <a:schemeClr val="bg2">
                    <a:lumMod val="50000"/>
                  </a:schemeClr>
                </a:solidFill>
                <a:latin typeface="Times New Roman" panose="02020603050405020304" pitchFamily="18" charset="0"/>
                <a:cs typeface="Times New Roman" panose="02020603050405020304" pitchFamily="18" charset="0"/>
              </a:rPr>
              <a:t>.</a:t>
            </a:r>
          </a:p>
          <a:p>
            <a:r>
              <a:rPr lang="ru-RU" sz="2400" dirty="0">
                <a:solidFill>
                  <a:schemeClr val="bg2">
                    <a:lumMod val="50000"/>
                  </a:schemeClr>
                </a:solidFill>
                <a:latin typeface="Times New Roman" panose="02020603050405020304" pitchFamily="18" charset="0"/>
                <a:cs typeface="Times New Roman" panose="02020603050405020304" pitchFamily="18" charset="0"/>
              </a:rPr>
              <a:t> Үрүҥ </a:t>
            </a:r>
            <a:r>
              <a:rPr lang="ru-RU" sz="2400" dirty="0" err="1">
                <a:solidFill>
                  <a:schemeClr val="bg2">
                    <a:lumMod val="50000"/>
                  </a:schemeClr>
                </a:solidFill>
                <a:latin typeface="Times New Roman" panose="02020603050405020304" pitchFamily="18" charset="0"/>
                <a:cs typeface="Times New Roman" panose="02020603050405020304" pitchFamily="18" charset="0"/>
              </a:rPr>
              <a:t>буруо</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буолан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ыал</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дьиэ</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кэргэн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туспа</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хаһаайыстыба</a:t>
            </a:r>
            <a:endParaRPr lang="ru-RU" sz="2400" dirty="0">
              <a:solidFill>
                <a:schemeClr val="bg2">
                  <a:lumMod val="50000"/>
                </a:schemeClr>
              </a:solidFill>
              <a:latin typeface="Times New Roman" panose="02020603050405020304" pitchFamily="18" charset="0"/>
              <a:cs typeface="Times New Roman" panose="02020603050405020304" pitchFamily="18" charset="0"/>
            </a:endParaRPr>
          </a:p>
          <a:p>
            <a:r>
              <a:rPr lang="ru-RU" sz="2400" dirty="0">
                <a:solidFill>
                  <a:schemeClr val="bg2">
                    <a:lumMod val="50000"/>
                  </a:schemeClr>
                </a:solidFill>
                <a:latin typeface="Times New Roman" panose="02020603050405020304" pitchFamily="18" charset="0"/>
                <a:cs typeface="Times New Roman" panose="02020603050405020304" pitchFamily="18" charset="0"/>
              </a:rPr>
              <a:t> Үрүҥ </a:t>
            </a:r>
            <a:r>
              <a:rPr lang="ru-RU" sz="2400" dirty="0" err="1">
                <a:solidFill>
                  <a:schemeClr val="bg2">
                    <a:lumMod val="50000"/>
                  </a:schemeClr>
                </a:solidFill>
                <a:latin typeface="Times New Roman" panose="02020603050405020304" pitchFamily="18" charset="0"/>
                <a:cs typeface="Times New Roman" panose="02020603050405020304" pitchFamily="18" charset="0"/>
              </a:rPr>
              <a:t>сүнньүн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толкуйан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сырдык</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ыраас</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санаатынан</a:t>
            </a:r>
            <a:endParaRPr lang="ru-RU" sz="2400" dirty="0">
              <a:solidFill>
                <a:schemeClr val="bg2">
                  <a:lumMod val="50000"/>
                </a:schemeClr>
              </a:solidFill>
              <a:latin typeface="Times New Roman" panose="02020603050405020304" pitchFamily="18" charset="0"/>
              <a:cs typeface="Times New Roman" panose="02020603050405020304" pitchFamily="18" charset="0"/>
            </a:endParaRPr>
          </a:p>
          <a:p>
            <a:r>
              <a:rPr lang="ru-RU" sz="2400" dirty="0">
                <a:solidFill>
                  <a:schemeClr val="bg2">
                    <a:lumMod val="50000"/>
                  </a:schemeClr>
                </a:solidFill>
                <a:latin typeface="Times New Roman" panose="02020603050405020304" pitchFamily="18" charset="0"/>
                <a:cs typeface="Times New Roman" panose="02020603050405020304" pitchFamily="18" charset="0"/>
              </a:rPr>
              <a:t>Үрүҥ </a:t>
            </a:r>
            <a:r>
              <a:rPr lang="ru-RU" sz="2400" dirty="0" err="1">
                <a:solidFill>
                  <a:schemeClr val="bg2">
                    <a:lumMod val="50000"/>
                  </a:schemeClr>
                </a:solidFill>
                <a:latin typeface="Times New Roman" panose="02020603050405020304" pitchFamily="18" charset="0"/>
                <a:cs typeface="Times New Roman" panose="02020603050405020304" pitchFamily="18" charset="0"/>
              </a:rPr>
              <a:t>дууһатын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ылыан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бэтэрээ</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өттүгэр</a:t>
            </a:r>
            <a:endParaRPr lang="ru-RU" sz="2400" dirty="0">
              <a:solidFill>
                <a:schemeClr val="bg2">
                  <a:lumMod val="50000"/>
                </a:schemeClr>
              </a:solidFill>
              <a:latin typeface="Times New Roman" panose="02020603050405020304" pitchFamily="18" charset="0"/>
              <a:cs typeface="Times New Roman" panose="02020603050405020304" pitchFamily="18" charset="0"/>
            </a:endParaRPr>
          </a:p>
          <a:p>
            <a:r>
              <a:rPr lang="ru-RU" sz="2400" dirty="0">
                <a:solidFill>
                  <a:schemeClr val="bg2">
                    <a:lumMod val="50000"/>
                  </a:schemeClr>
                </a:solidFill>
                <a:latin typeface="Times New Roman" panose="02020603050405020304" pitchFamily="18" charset="0"/>
                <a:cs typeface="Times New Roman" panose="02020603050405020304" pitchFamily="18" charset="0"/>
              </a:rPr>
              <a:t>Үрүҥ </a:t>
            </a:r>
            <a:r>
              <a:rPr lang="ru-RU" sz="2400" dirty="0" err="1">
                <a:solidFill>
                  <a:schemeClr val="bg2">
                    <a:lumMod val="50000"/>
                  </a:schemeClr>
                </a:solidFill>
                <a:latin typeface="Times New Roman" panose="02020603050405020304" pitchFamily="18" charset="0"/>
                <a:cs typeface="Times New Roman" panose="02020603050405020304" pitchFamily="18" charset="0"/>
              </a:rPr>
              <a:t>күнэ</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өлбөөдүйбүт</a:t>
            </a:r>
            <a:r>
              <a:rPr lang="ru-RU" sz="2400" dirty="0">
                <a:solidFill>
                  <a:schemeClr val="bg2">
                    <a:lumMod val="50000"/>
                  </a:schemeClr>
                </a:solidFill>
                <a:latin typeface="Times New Roman" panose="02020603050405020304" pitchFamily="18" charset="0"/>
                <a:cs typeface="Times New Roman" panose="02020603050405020304" pitchFamily="18" charset="0"/>
              </a:rPr>
              <a:t> </a:t>
            </a:r>
          </a:p>
          <a:p>
            <a:r>
              <a:rPr lang="ru-RU" sz="2400" dirty="0">
                <a:solidFill>
                  <a:schemeClr val="bg2">
                    <a:lumMod val="50000"/>
                  </a:schemeClr>
                </a:solidFill>
                <a:latin typeface="Times New Roman" panose="02020603050405020304" pitchFamily="18" charset="0"/>
                <a:cs typeface="Times New Roman" panose="02020603050405020304" pitchFamily="18" charset="0"/>
              </a:rPr>
              <a:t>Үрүҥ </a:t>
            </a:r>
            <a:r>
              <a:rPr lang="ru-RU" sz="2400" dirty="0" err="1">
                <a:solidFill>
                  <a:schemeClr val="bg2">
                    <a:lumMod val="50000"/>
                  </a:schemeClr>
                </a:solidFill>
                <a:latin typeface="Times New Roman" panose="02020603050405020304" pitchFamily="18" charset="0"/>
                <a:cs typeface="Times New Roman" panose="02020603050405020304" pitchFamily="18" charset="0"/>
              </a:rPr>
              <a:t>айыы</a:t>
            </a:r>
            <a:r>
              <a:rPr lang="ru-RU" sz="2400" dirty="0">
                <a:solidFill>
                  <a:schemeClr val="bg2">
                    <a:lumMod val="50000"/>
                  </a:schemeClr>
                </a:solidFill>
                <a:latin typeface="Times New Roman" panose="02020603050405020304" pitchFamily="18" charset="0"/>
                <a:cs typeface="Times New Roman" panose="02020603050405020304" pitchFamily="18" charset="0"/>
              </a:rPr>
              <a:t> Тойон </a:t>
            </a:r>
            <a:r>
              <a:rPr lang="ru-RU" sz="2400" dirty="0" err="1">
                <a:solidFill>
                  <a:schemeClr val="bg2">
                    <a:lumMod val="50000"/>
                  </a:schemeClr>
                </a:solidFill>
                <a:latin typeface="Times New Roman" panose="02020603050405020304" pitchFamily="18" charset="0"/>
                <a:cs typeface="Times New Roman" panose="02020603050405020304" pitchFamily="18" charset="0"/>
              </a:rPr>
              <a:t>оҕонньор-Айыылар</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суолталарыгар</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туттуллубут</a:t>
            </a:r>
            <a:r>
              <a:rPr lang="ru-RU" sz="2400" dirty="0">
                <a:solidFill>
                  <a:schemeClr val="bg2">
                    <a:lumMod val="50000"/>
                  </a:schemeClr>
                </a:solidFill>
                <a:latin typeface="Times New Roman" panose="02020603050405020304" pitchFamily="18" charset="0"/>
                <a:cs typeface="Times New Roman" panose="02020603050405020304" pitchFamily="18" charset="0"/>
              </a:rPr>
              <a:t>.</a:t>
            </a:r>
          </a:p>
          <a:p>
            <a:r>
              <a:rPr lang="ru-RU" sz="2400" dirty="0">
                <a:solidFill>
                  <a:schemeClr val="bg2">
                    <a:lumMod val="50000"/>
                  </a:schemeClr>
                </a:solidFill>
                <a:latin typeface="Times New Roman" panose="02020603050405020304" pitchFamily="18" charset="0"/>
                <a:cs typeface="Times New Roman" panose="02020603050405020304" pitchFamily="18" charset="0"/>
              </a:rPr>
              <a:t>Үрүҥ – </a:t>
            </a:r>
            <a:r>
              <a:rPr lang="ru-RU" sz="2400" dirty="0" err="1">
                <a:solidFill>
                  <a:schemeClr val="bg2">
                    <a:lumMod val="50000"/>
                  </a:schemeClr>
                </a:solidFill>
                <a:latin typeface="Times New Roman" panose="02020603050405020304" pitchFamily="18" charset="0"/>
                <a:cs typeface="Times New Roman" panose="02020603050405020304" pitchFamily="18" charset="0"/>
              </a:rPr>
              <a:t>саха</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дьоно</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сырдыгы</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сайдыыны</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бэлиэтииллэрин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тэҥэ</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үчүгэйи</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туһалааҕы</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оҥорууну</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быһаарар</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баар-суох</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тыллара</a:t>
            </a:r>
            <a:r>
              <a:rPr lang="ru-RU" sz="2400" dirty="0">
                <a:solidFill>
                  <a:schemeClr val="bg2">
                    <a:lumMod val="50000"/>
                  </a:schemeClr>
                </a:solidFill>
                <a:latin typeface="Times New Roman" panose="02020603050405020304" pitchFamily="18" charset="0"/>
                <a:cs typeface="Times New Roman" panose="02020603050405020304" pitchFamily="18" charset="0"/>
              </a:rPr>
              <a:t>.</a:t>
            </a:r>
          </a:p>
          <a:p>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Айыы</a:t>
            </a:r>
            <a:r>
              <a:rPr lang="ru-RU" sz="2400" dirty="0">
                <a:solidFill>
                  <a:schemeClr val="bg2">
                    <a:lumMod val="50000"/>
                  </a:schemeClr>
                </a:solidFill>
                <a:latin typeface="Times New Roman" panose="02020603050405020304" pitchFamily="18" charset="0"/>
                <a:cs typeface="Times New Roman" panose="02020603050405020304" pitchFamily="18" charset="0"/>
              </a:rPr>
              <a:t> - </a:t>
            </a:r>
            <a:r>
              <a:rPr lang="ru-RU" sz="2400" dirty="0" err="1">
                <a:solidFill>
                  <a:schemeClr val="bg2">
                    <a:lumMod val="50000"/>
                  </a:schemeClr>
                </a:solidFill>
                <a:latin typeface="Times New Roman" panose="02020603050405020304" pitchFamily="18" charset="0"/>
                <a:cs typeface="Times New Roman" panose="02020603050405020304" pitchFamily="18" charset="0"/>
              </a:rPr>
              <a:t>өй-санаа</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сайдыытын</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саҥаны</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арыйыыны</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туспаны-уратыны</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быһаарар</a:t>
            </a:r>
            <a:r>
              <a:rPr lang="ru-RU" sz="2400" dirty="0">
                <a:solidFill>
                  <a:schemeClr val="bg2">
                    <a:lumMod val="50000"/>
                  </a:schemeClr>
                </a:solidFill>
                <a:latin typeface="Times New Roman" panose="02020603050405020304" pitchFamily="18" charset="0"/>
                <a:cs typeface="Times New Roman" panose="02020603050405020304" pitchFamily="18" charset="0"/>
              </a:rPr>
              <a:t> тыл.</a:t>
            </a:r>
          </a:p>
          <a:p>
            <a:pPr marL="285750" indent="-285750">
              <a:buFontTx/>
              <a:buChar char="-"/>
            </a:pPr>
            <a:r>
              <a:rPr lang="ru-RU" sz="2400" dirty="0">
                <a:solidFill>
                  <a:schemeClr val="bg2">
                    <a:lumMod val="50000"/>
                  </a:schemeClr>
                </a:solidFill>
                <a:latin typeface="Times New Roman" panose="02020603050405020304" pitchFamily="18" charset="0"/>
                <a:cs typeface="Times New Roman" panose="02020603050405020304" pitchFamily="18" charset="0"/>
              </a:rPr>
              <a:t>Тойон – </a:t>
            </a:r>
            <a:r>
              <a:rPr lang="ru-RU" sz="2400" dirty="0" err="1">
                <a:solidFill>
                  <a:schemeClr val="bg2">
                    <a:lumMod val="50000"/>
                  </a:schemeClr>
                </a:solidFill>
                <a:latin typeface="Times New Roman" panose="02020603050405020304" pitchFamily="18" charset="0"/>
                <a:cs typeface="Times New Roman" panose="02020603050405020304" pitchFamily="18" charset="0"/>
              </a:rPr>
              <a:t>салайааччыны</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баһылык</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киһини</a:t>
            </a:r>
            <a:r>
              <a:rPr lang="ru-RU" sz="2400" dirty="0">
                <a:solidFill>
                  <a:schemeClr val="bg2">
                    <a:lumMod val="50000"/>
                  </a:schemeClr>
                </a:solidFill>
                <a:latin typeface="Times New Roman" panose="02020603050405020304" pitchFamily="18" charset="0"/>
                <a:cs typeface="Times New Roman" panose="02020603050405020304" pitchFamily="18" charset="0"/>
              </a:rPr>
              <a:t> </a:t>
            </a:r>
            <a:r>
              <a:rPr lang="ru-RU" sz="2400" dirty="0" err="1">
                <a:solidFill>
                  <a:schemeClr val="bg2">
                    <a:lumMod val="50000"/>
                  </a:schemeClr>
                </a:solidFill>
                <a:latin typeface="Times New Roman" panose="02020603050405020304" pitchFamily="18" charset="0"/>
                <a:cs typeface="Times New Roman" panose="02020603050405020304" pitchFamily="18" charset="0"/>
              </a:rPr>
              <a:t>бэлиэтиир</a:t>
            </a:r>
            <a:r>
              <a:rPr lang="ru-RU" sz="2400" dirty="0">
                <a:solidFill>
                  <a:schemeClr val="bg2">
                    <a:lumMod val="50000"/>
                  </a:schemeClr>
                </a:solidFill>
                <a:latin typeface="Times New Roman" panose="02020603050405020304" pitchFamily="18" charset="0"/>
                <a:cs typeface="Times New Roman" panose="02020603050405020304" pitchFamily="18" charset="0"/>
              </a:rPr>
              <a:t> тыл</a:t>
            </a:r>
            <a:r>
              <a:rPr lang="ru-RU" sz="2400" dirty="0" smtClean="0">
                <a:solidFill>
                  <a:schemeClr val="bg2">
                    <a:lumMod val="50000"/>
                  </a:schemeClr>
                </a:solidFill>
                <a:latin typeface="Times New Roman" panose="02020603050405020304" pitchFamily="18" charset="0"/>
                <a:cs typeface="Times New Roman" panose="02020603050405020304" pitchFamily="18" charset="0"/>
              </a:rPr>
              <a:t>.</a:t>
            </a:r>
          </a:p>
          <a:p>
            <a:pPr marL="285750" indent="-285750">
              <a:buFontTx/>
              <a:buChar char="-"/>
            </a:pPr>
            <a:r>
              <a:rPr lang="sah-RU" sz="2400" b="1" dirty="0">
                <a:solidFill>
                  <a:schemeClr val="bg2">
                    <a:lumMod val="50000"/>
                  </a:schemeClr>
                </a:solidFill>
                <a:latin typeface="Times New Roman" panose="02020603050405020304" pitchFamily="18" charset="0"/>
                <a:cs typeface="Times New Roman" panose="02020603050405020304" pitchFamily="18" charset="0"/>
              </a:rPr>
              <a:t>Үрүҥ тыын, олох диэн суолтаҕа </a:t>
            </a:r>
            <a:r>
              <a:rPr lang="sah-RU" sz="2400" b="1" dirty="0" smtClean="0">
                <a:solidFill>
                  <a:schemeClr val="bg2">
                    <a:lumMod val="50000"/>
                  </a:schemeClr>
                </a:solidFill>
                <a:latin typeface="Times New Roman" panose="02020603050405020304" pitchFamily="18" charset="0"/>
                <a:cs typeface="Times New Roman" panose="02020603050405020304" pitchFamily="18" charset="0"/>
              </a:rPr>
              <a:t>киэҥник </a:t>
            </a:r>
            <a:r>
              <a:rPr lang="sah-RU" sz="2400" b="1" dirty="0">
                <a:solidFill>
                  <a:schemeClr val="bg2">
                    <a:lumMod val="50000"/>
                  </a:schemeClr>
                </a:solidFill>
                <a:latin typeface="Times New Roman" panose="02020603050405020304" pitchFamily="18" charset="0"/>
                <a:cs typeface="Times New Roman" panose="02020603050405020304" pitchFamily="18" charset="0"/>
              </a:rPr>
              <a:t>туттуллар.</a:t>
            </a:r>
            <a:endParaRPr lang="ru-RU" sz="2400" dirty="0">
              <a:solidFill>
                <a:schemeClr val="bg2">
                  <a:lumMod val="50000"/>
                </a:schemeClr>
              </a:solidFill>
              <a:latin typeface="Times New Roman" panose="02020603050405020304" pitchFamily="18" charset="0"/>
              <a:cs typeface="Times New Roman" panose="02020603050405020304" pitchFamily="18" charset="0"/>
            </a:endParaRPr>
          </a:p>
          <a:p>
            <a:endParaRPr lang="ru-RU" dirty="0"/>
          </a:p>
        </p:txBody>
      </p:sp>
      <p:sp>
        <p:nvSpPr>
          <p:cNvPr id="4" name="Ромб 3"/>
          <p:cNvSpPr/>
          <p:nvPr/>
        </p:nvSpPr>
        <p:spPr>
          <a:xfrm>
            <a:off x="9518469" y="506491"/>
            <a:ext cx="1680753" cy="1574857"/>
          </a:xfrm>
          <a:prstGeom prst="diamon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468245391"/>
      </p:ext>
    </p:extLst>
  </p:cSld>
  <p:clrMapOvr>
    <a:masterClrMapping/>
  </p:clrMapOvr>
  <p:timing>
    <p:tnLst>
      <p:par>
        <p:cTn id="1" dur="indefinite" restart="never" nodeType="tmRoot"/>
      </p:par>
    </p:tnLst>
  </p:timing>
</p:sld>
</file>

<file path=ppt/theme/theme1.xml><?xml version="1.0" encoding="utf-8"?>
<a:theme xmlns:a="http://schemas.openxmlformats.org/drawingml/2006/main" name="Базис">
  <a:themeElements>
    <a:clrScheme name="Базис">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Базис">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Базис">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Базис</Template>
  <TotalTime>1343</TotalTime>
  <Words>1099</Words>
  <Application>Microsoft Office PowerPoint</Application>
  <PresentationFormat>Широкоэкранный</PresentationFormat>
  <Paragraphs>339</Paragraphs>
  <Slides>16</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16</vt:i4>
      </vt:variant>
    </vt:vector>
  </HeadingPairs>
  <TitlesOfParts>
    <vt:vector size="19" baseType="lpstr">
      <vt:lpstr>Corbel</vt:lpstr>
      <vt:lpstr>Times New Roman</vt:lpstr>
      <vt:lpstr>Базис</vt:lpstr>
      <vt:lpstr>Саха олоҥхотугар уонна Тыва, Башкир эпостарыгар өҥ типологията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Үрүҥ өҥ суолтата </vt:lpstr>
      <vt:lpstr>Хара өҥ суолтата</vt:lpstr>
      <vt:lpstr>Маҥан өҥ суолтата</vt:lpstr>
      <vt:lpstr>Араҕас өҥ суолтата</vt:lpstr>
      <vt:lpstr>Кыһыл өҥ суолтата</vt:lpstr>
      <vt:lpstr>Күөх өҥ суолтата</vt:lpstr>
      <vt:lpstr>Биирдиилээн өҥ суолтата</vt:lpstr>
      <vt:lpstr>Түмүк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Саха олоҥхотугар уонна Тыва, Башкир эпостарыгар өҥ типологията</dc:title>
  <dc:creator>Школа</dc:creator>
  <cp:lastModifiedBy>Школа</cp:lastModifiedBy>
  <cp:revision>27</cp:revision>
  <dcterms:created xsi:type="dcterms:W3CDTF">2024-11-13T10:29:39Z</dcterms:created>
  <dcterms:modified xsi:type="dcterms:W3CDTF">2024-11-20T12:09:08Z</dcterms:modified>
</cp:coreProperties>
</file>