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71" r:id="rId4"/>
    <p:sldId id="257" r:id="rId5"/>
    <p:sldId id="258" r:id="rId6"/>
    <p:sldId id="259" r:id="rId7"/>
    <p:sldId id="260" r:id="rId8"/>
    <p:sldId id="261" r:id="rId9"/>
    <p:sldId id="269" r:id="rId10"/>
    <p:sldId id="270" r:id="rId11"/>
    <p:sldId id="262" r:id="rId12"/>
    <p:sldId id="263" r:id="rId13"/>
    <p:sldId id="26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2207"/>
    <a:srgbClr val="1C0D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54" y="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BDFB-0126-42E1-8F37-48D4D92072E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4E2A-68CC-4F00-B107-B5D4FD2C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360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BDFB-0126-42E1-8F37-48D4D92072E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4E2A-68CC-4F00-B107-B5D4FD2C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55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BDFB-0126-42E1-8F37-48D4D92072E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4E2A-68CC-4F00-B107-B5D4FD2C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358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BDFB-0126-42E1-8F37-48D4D92072E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4E2A-68CC-4F00-B107-B5D4FD2C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238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BDFB-0126-42E1-8F37-48D4D92072E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4E2A-68CC-4F00-B107-B5D4FD2C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264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BDFB-0126-42E1-8F37-48D4D92072E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4E2A-68CC-4F00-B107-B5D4FD2C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2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BDFB-0126-42E1-8F37-48D4D92072E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4E2A-68CC-4F00-B107-B5D4FD2C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188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BDFB-0126-42E1-8F37-48D4D92072E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4E2A-68CC-4F00-B107-B5D4FD2C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69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BDFB-0126-42E1-8F37-48D4D92072E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4E2A-68CC-4F00-B107-B5D4FD2C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90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BDFB-0126-42E1-8F37-48D4D92072E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4E2A-68CC-4F00-B107-B5D4FD2C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884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BDFB-0126-42E1-8F37-48D4D92072E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4E2A-68CC-4F00-B107-B5D4FD2C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782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6BDFB-0126-42E1-8F37-48D4D92072E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B4E2A-68CC-4F00-B107-B5D4FD2C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85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8937" y="1483113"/>
            <a:ext cx="949526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rgbClr val="33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МОТИВЫ В СОВРЕМЕННОЙ ОДЕЖДЕ ПОДРОСТКОВ.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«АЛААС КЫЫЬА»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 ПРИРОДЫ)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Нестерова Лилия 9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Тимофеева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Аяна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класс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руководители: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Бубякина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Вероника Афанасьевна, </a:t>
            </a:r>
          </a:p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Алексеева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Айталина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Ивановна,</a:t>
            </a:r>
          </a:p>
          <a:p>
            <a:pPr algn="ctr"/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Петухова Светлана Ивановна, 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ДО </a:t>
            </a:r>
          </a:p>
          <a:p>
            <a:pPr algn="ctr"/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МАНОУ 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«Дворец детского творчества им. </a:t>
            </a: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Ф.И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Авдеевой</a:t>
            </a: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Захарова Галина Алексеевна, кандидат педагогических </a:t>
            </a:r>
            <a:r>
              <a:rPr lang="ru-RU" sz="20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наук,доцент</a:t>
            </a:r>
            <a:r>
              <a:rPr 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ИЯКН СВ РФ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33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6" y="23912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1101" y="1825625"/>
            <a:ext cx="44381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Летнее платье с спереди контрастная деталь со складками. Сзади юбка платья удлиненная, с воланами.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7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Легкое подростковое мини платье. На рукавах длинные завязки. Модель дополняет тканевая сумка- дизайнера.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C:\Users\User\Desktop\салам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391" y="1360064"/>
            <a:ext cx="3148316" cy="4185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344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482572"/>
              </p:ext>
            </p:extLst>
          </p:nvPr>
        </p:nvGraphicFramePr>
        <p:xfrm>
          <a:off x="1524000" y="1537487"/>
          <a:ext cx="8582952" cy="3967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478">
                  <a:extLst>
                    <a:ext uri="{9D8B030D-6E8A-4147-A177-3AD203B41FA5}">
                      <a16:colId xmlns:a16="http://schemas.microsoft.com/office/drawing/2014/main" xmlns="" val="349893052"/>
                    </a:ext>
                  </a:extLst>
                </a:gridCol>
                <a:gridCol w="2614875">
                  <a:extLst>
                    <a:ext uri="{9D8B030D-6E8A-4147-A177-3AD203B41FA5}">
                      <a16:colId xmlns:a16="http://schemas.microsoft.com/office/drawing/2014/main" xmlns="" val="1413411566"/>
                    </a:ext>
                  </a:extLst>
                </a:gridCol>
                <a:gridCol w="1690360">
                  <a:extLst>
                    <a:ext uri="{9D8B030D-6E8A-4147-A177-3AD203B41FA5}">
                      <a16:colId xmlns:a16="http://schemas.microsoft.com/office/drawing/2014/main" xmlns="" val="2815116295"/>
                    </a:ext>
                  </a:extLst>
                </a:gridCol>
                <a:gridCol w="1820598">
                  <a:extLst>
                    <a:ext uri="{9D8B030D-6E8A-4147-A177-3AD203B41FA5}">
                      <a16:colId xmlns:a16="http://schemas.microsoft.com/office/drawing/2014/main" xmlns="" val="4083622306"/>
                    </a:ext>
                  </a:extLst>
                </a:gridCol>
                <a:gridCol w="1299641">
                  <a:extLst>
                    <a:ext uri="{9D8B030D-6E8A-4147-A177-3AD203B41FA5}">
                      <a16:colId xmlns:a16="http://schemas.microsoft.com/office/drawing/2014/main" xmlns="" val="2036487277"/>
                    </a:ext>
                  </a:extLst>
                </a:gridCol>
              </a:tblGrid>
              <a:tr h="891646">
                <a:tc>
                  <a:txBody>
                    <a:bodyPr/>
                    <a:lstStyle/>
                    <a:p>
                      <a:pPr marL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Наименование материалов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Расход материалов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Цена за метр и единицу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Итог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0742148"/>
                  </a:ext>
                </a:extLst>
              </a:tr>
              <a:tr h="4918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</a:t>
                      </a:r>
                      <a:r>
                        <a:rPr lang="ru-RU" sz="1200" dirty="0" smtClean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Ткань </a:t>
                      </a:r>
                      <a:r>
                        <a:rPr lang="ru-RU" sz="12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Лен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9051739"/>
                  </a:ext>
                </a:extLst>
              </a:tr>
              <a:tr h="4918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Кружева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1200" kern="12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1563742"/>
                  </a:ext>
                </a:extLst>
              </a:tr>
              <a:tr h="4918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Нитки</a:t>
                      </a:r>
                      <a:r>
                        <a:rPr lang="ru-RU" sz="1200" baseline="0" dirty="0" smtClean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для вышивки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kern="1200" dirty="0" smtClean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шт</a:t>
                      </a:r>
                      <a:r>
                        <a:rPr lang="ru-RU" sz="1200" kern="12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2831687"/>
                  </a:ext>
                </a:extLst>
              </a:tr>
              <a:tr h="4918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ru-RU" sz="1200" kern="1200" dirty="0" smtClean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</a:t>
                      </a:r>
                      <a:r>
                        <a:rPr lang="ru-RU" sz="1200" kern="12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Нитки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6361643"/>
                  </a:ext>
                </a:extLst>
              </a:tr>
              <a:tr h="4918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ru-RU" sz="1200" dirty="0" smtClean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Пуговица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1шт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8895684"/>
                  </a:ext>
                </a:extLst>
              </a:tr>
              <a:tr h="4918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ru-RU" sz="1200" kern="1200" dirty="0" smtClean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Итог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3.330рб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7282602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229990" y="1151244"/>
            <a:ext cx="957269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Экономический расчет изделия «</a:t>
            </a:r>
            <a:r>
              <a:rPr lang="ru-RU" alt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Халадаай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38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0878" y="880946"/>
            <a:ext cx="970156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Заключение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данной проектной работы является создание коллекции современной одежды и аксессуаров с национальными мотивами. Мы создали коллекцию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Алаас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кыыьа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стилизованном национальном стиле. </a:t>
            </a:r>
            <a:r>
              <a:rPr lang="sah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концепцией коллекции является создание функциональной, </a:t>
            </a:r>
            <a:r>
              <a:rPr lang="sah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подростковой одежды.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sah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Проработав </a:t>
            </a:r>
            <a:r>
              <a:rPr lang="sah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эту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коллекцию, мы научились очень многому: изучили традиционную национальную культуру родного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края,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прорабатывали эскизы, моделировали одежду. Выполняли технологическую обработку изделий. Нас курировали педагоги. Изделия изготовлены из натуральных материалов. Подчеркивают индивидуальность подростков, что немаловажно для детей. Рассчитали себестоимость изделий и пришли к выводу, что модели коллекции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Алаас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кыыьа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sah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общедоступными в повседневной жизни нынешней молодежи.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коллекция имеет связь с родной культурой,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традицией.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144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1102" y="2760957"/>
            <a:ext cx="8363415" cy="595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714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6273" y="1122363"/>
            <a:ext cx="99134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Современная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интерпретация идей народного костюма формирует своеобразный язык молодежной моды, отвечающий характеру и мироощущению молодых людей. И вместе с этим происходит приобщение молодежи к традициям своего народа, к его материальной и духовной культуре. Нам важно перенести нашу традиционную культуру в пространство современного мира, соединить актуальные времени формы и национальные традиции. Для создания данной коллекции «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Алаас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кыыьа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мы вдохновились прекрасной природой Якутии, традиционной одеждой народа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Мы попытались в коллекции внедрить формы, материалы комфортные для наших современных условий</a:t>
            </a:r>
          </a:p>
        </p:txBody>
      </p:sp>
    </p:spTree>
    <p:extLst>
      <p:ext uri="{BB962C8B-B14F-4D97-AF65-F5344CB8AC3E}">
        <p14:creationId xmlns:p14="http://schemas.microsoft.com/office/powerpoint/2010/main" val="1662747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8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383" y="1027906"/>
            <a:ext cx="2272975" cy="26761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383" y="3839016"/>
            <a:ext cx="3360234" cy="2296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796" y="938696"/>
            <a:ext cx="4572000" cy="3619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8447" y="2139385"/>
            <a:ext cx="2499457" cy="33992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59444" y="5131767"/>
            <a:ext cx="410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одежда народа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790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6285" y="958362"/>
            <a:ext cx="1005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темы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актуальна тема экологии во всем мире, наша коллекция подчеркивает связь молодежи с родной природой, с творчеством национальной культуры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сочетании с тенденциями современной одежды. В данной коллекции были использованы натуральные материалы. Использование традиций национального костюма при моделировании современной одежды даёт возможность подрастающему поколению приобщиться к национальной культуре.</a:t>
            </a:r>
            <a:endParaRPr lang="en-US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является создание коллекции одежды для подростков с этническими мотивами.</a:t>
            </a:r>
          </a:p>
          <a:p>
            <a:pPr algn="just"/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теоретических вопросов по технологии изготовления традиционных изделий;</a:t>
            </a:r>
            <a:endParaRPr lang="ru-RU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 и технологический этап проекта.</a:t>
            </a:r>
            <a:endParaRPr lang="ru-RU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Рассчитать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себестоимость изделия;</a:t>
            </a:r>
            <a:endParaRPr lang="ru-RU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коллекции с использованием приобретенных теоретических, практических знаний и умений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657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6623" y="940777"/>
            <a:ext cx="9996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моделей коллекции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Алаас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кыыьа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(Дитя природы)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Платье кроя «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халадай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из натурального льна, модель выполнен в традиционном стиле. На платье вышиты полевые цветы  «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алаасов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Поля) Якутии, что придает модели нежность и летнее солнечное настроение. На рукавах завязки. Для данного платья применили способ окрашивания ткани натуральным способом. Окрашивали в смеси отвара коры лиственницы.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01" y="2812896"/>
            <a:ext cx="1114658" cy="14862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915" y="4571380"/>
            <a:ext cx="1029629" cy="13728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08" y="3030655"/>
            <a:ext cx="1902677" cy="25369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837" y="2919762"/>
            <a:ext cx="2268343" cy="30244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631" y="2916355"/>
            <a:ext cx="2270899" cy="3027864"/>
          </a:xfrm>
          <a:prstGeom prst="rect">
            <a:avLst/>
          </a:prstGeom>
        </p:spPr>
      </p:pic>
      <p:pic>
        <p:nvPicPr>
          <p:cNvPr id="15" name="Рисунок 14" descr="C:\Users\User\Desktop\халадай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616" y="2937523"/>
            <a:ext cx="2108302" cy="298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2843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4885" y="1122363"/>
            <a:ext cx="9618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Платье из натурального льна, свободного кроя. По линии горловины  спереди и сзади строчки, подчеркивающие форму лифа и воздушные петли с пуговками. Горловина расширенного кроя, обработанная воротником складкой. Снизу переда платья декор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лоскутков ткани. На манжетах рукавов веревочки. Легкость придает кружево пришитое снизу модели.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12" y="2643986"/>
            <a:ext cx="2294717" cy="30596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212" y="2643986"/>
            <a:ext cx="2249759" cy="29996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40" y="2589682"/>
            <a:ext cx="2261005" cy="3014672"/>
          </a:xfrm>
          <a:prstGeom prst="rect">
            <a:avLst/>
          </a:prstGeom>
        </p:spPr>
      </p:pic>
      <p:pic>
        <p:nvPicPr>
          <p:cNvPr id="10" name="Рисунок 9" descr="C:\Users\User\Desktop\лоскутки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44" y="2655608"/>
            <a:ext cx="2286000" cy="30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582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1490" y="773723"/>
            <a:ext cx="70753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Летняя накидка с брюками свободного кроя. Для данной модели использовали технику эко-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принта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Экопринт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или 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экопечать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способ натурального окрашивания, при котором природные цвета из растений переносятся на ткань или бумагу без применения химических веществ. 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Перенести цвет 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можно путем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пропаривания 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 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кипячения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выгорания 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солнце или 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механическим 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способом (молотком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экопечати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можно выделить 3 основных этапа: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ткани и растений,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непосредственно работа,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ожидание.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255" y="4388985"/>
            <a:ext cx="2275971" cy="1706979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24" y="4379118"/>
            <a:ext cx="2333948" cy="1706979"/>
          </a:xfrm>
          <a:prstGeom prst="rect">
            <a:avLst/>
          </a:prstGeom>
          <a:noFill/>
        </p:spPr>
      </p:pic>
      <p:pic>
        <p:nvPicPr>
          <p:cNvPr id="12" name="Рисунок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13" y="4371779"/>
            <a:ext cx="2046813" cy="1724185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90" y="4371779"/>
            <a:ext cx="2168524" cy="1626393"/>
          </a:xfrm>
          <a:prstGeom prst="rect">
            <a:avLst/>
          </a:prstGeom>
        </p:spPr>
      </p:pic>
      <p:pic>
        <p:nvPicPr>
          <p:cNvPr id="15" name="Рисунок 14" descr="C:\Users\User\Desktop\сэбирдэх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080" y="785068"/>
            <a:ext cx="2598151" cy="3407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385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7664" y="925552"/>
            <a:ext cx="911009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Цельно-кроенный комбинезон. Боковые детали  брюк   расширили моделированием кроя, получилась более интересная модель. Использовали комбинирование цветов и тканей.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User\Desktop\брюки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174" y="2332891"/>
            <a:ext cx="2442117" cy="360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комбинезон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826" y="2332890"/>
            <a:ext cx="2469730" cy="3605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10" y="2332890"/>
            <a:ext cx="2703852" cy="360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65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48937" y="791738"/>
            <a:ext cx="9701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Платье с накидкой из натурального льна. На укороченной накидке вышивка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9" y="3123678"/>
            <a:ext cx="2120637" cy="2827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8215" y="1282390"/>
            <a:ext cx="99022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нравится вышивать. Это очень интересное и увлекательное занятие, потому что из белого полотна ткани и ниток получается произведение искусства.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швы у меня были не ровными, кривыми, но потом начали получаться ровные, красивые швы. Считаю, что вышивка наиболее популярна и распространена в наше время. Её легко выполнить на любой ткани, отсчитывая определённое число нитей. Вышивание позволяет выразить свою индивидуальность.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C:\Users\User\Desktop\вышивка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071" y="3123679"/>
            <a:ext cx="2058751" cy="282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вышивка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149" y="3123678"/>
            <a:ext cx="2158927" cy="2827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01400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704</Words>
  <Application>Microsoft Office PowerPoint</Application>
  <PresentationFormat>Широкоэкранный</PresentationFormat>
  <Paragraphs>83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Franklin Gothic Book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Алексеев</dc:creator>
  <cp:lastModifiedBy>комп</cp:lastModifiedBy>
  <cp:revision>45</cp:revision>
  <dcterms:created xsi:type="dcterms:W3CDTF">2021-11-05T02:19:03Z</dcterms:created>
  <dcterms:modified xsi:type="dcterms:W3CDTF">2023-01-26T03:19:11Z</dcterms:modified>
</cp:coreProperties>
</file>