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29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4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6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0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8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60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0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7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9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8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A02A2-E2B3-40AF-9824-D9FEF6F4C948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C66D-D3CA-405A-8FEA-61C6B45E3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0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Мастер - класс 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</a:rPr>
              <a:t>«Технология изготовления сувенирной куклы                                                       «</a:t>
            </a:r>
            <a:r>
              <a:rPr lang="ru-RU" b="1" dirty="0" err="1" smtClean="0">
                <a:effectLst/>
                <a:latin typeface="Times New Roman"/>
                <a:ea typeface="Times New Roman"/>
              </a:rPr>
              <a:t>Якутяночка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»</a:t>
            </a:r>
            <a:br>
              <a:rPr lang="ru-RU" b="1" dirty="0" smtClean="0">
                <a:effectLst/>
                <a:latin typeface="Times New Roman"/>
                <a:ea typeface="Times New Roman"/>
              </a:rPr>
            </a:br>
            <a:r>
              <a:rPr lang="ru-RU" b="1" dirty="0">
                <a:latin typeface="Times New Roman"/>
                <a:ea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/>
                <a:ea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</a:rPr>
            </a:br>
            <a:r>
              <a:rPr lang="ru-RU" sz="2700" dirty="0" smtClean="0">
                <a:latin typeface="Times New Roman"/>
                <a:ea typeface="Times New Roman"/>
              </a:rPr>
              <a:t>Маркова </a:t>
            </a:r>
            <a:r>
              <a:rPr lang="ru-RU" sz="2700" dirty="0" err="1" smtClean="0">
                <a:latin typeface="Times New Roman"/>
                <a:ea typeface="Times New Roman"/>
              </a:rPr>
              <a:t>Айталина</a:t>
            </a:r>
            <a:r>
              <a:rPr lang="ru-RU" sz="2700" dirty="0" smtClean="0">
                <a:latin typeface="Times New Roman"/>
                <a:ea typeface="Times New Roman"/>
              </a:rPr>
              <a:t> Иннокентьевна, </a:t>
            </a:r>
            <a:br>
              <a:rPr lang="ru-RU" sz="2700" dirty="0" smtClean="0">
                <a:latin typeface="Times New Roman"/>
                <a:ea typeface="Times New Roman"/>
              </a:rPr>
            </a:br>
            <a:r>
              <a:rPr lang="ru-RU" sz="2700" dirty="0" smtClean="0">
                <a:latin typeface="Times New Roman"/>
                <a:ea typeface="Times New Roman"/>
              </a:rPr>
              <a:t>преподаватель высшей категории</a:t>
            </a:r>
            <a:br>
              <a:rPr lang="ru-RU" sz="2700" dirty="0" smtClean="0">
                <a:latin typeface="Times New Roman"/>
                <a:ea typeface="Times New Roman"/>
              </a:rPr>
            </a:br>
            <a:r>
              <a:rPr lang="ru-RU" sz="2700" dirty="0" smtClean="0">
                <a:latin typeface="Times New Roman"/>
                <a:ea typeface="Times New Roman"/>
              </a:rPr>
              <a:t>специальных дисциплин</a:t>
            </a: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80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Аналоги</a:t>
            </a:r>
            <a:endParaRPr lang="ru-RU" dirty="0"/>
          </a:p>
        </p:txBody>
      </p:sp>
      <p:pic>
        <p:nvPicPr>
          <p:cNvPr id="6146" name="Picture 2" descr="E:\_\Грани Мастерства 2019\DSC06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68341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WhatsApp Image 2019-03-12 at 11.36.2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254374" cy="331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4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Последовательность работы </a:t>
            </a:r>
            <a:br>
              <a:rPr lang="ru-RU" dirty="0" smtClean="0"/>
            </a:br>
            <a:r>
              <a:rPr lang="ru-RU" dirty="0" smtClean="0"/>
              <a:t>1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1277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Знакомство с  материалами,  инструментами и технологией работы сувенирной куклы.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E:\_\Грани Мастерства 2019\DSC06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2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ffectLst/>
                <a:latin typeface="Times New Roman"/>
                <a:ea typeface="Times New Roman"/>
              </a:rPr>
              <a:t>2 этап Начало работы.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65" y="112474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</a:rPr>
              <a:t>Берем полимерную глину, вырезаем пласт толщиной 5 мм, скатываем равномерно  скалкой глину. Затем круглой формовкой аккуратно вырезаем кружочки, нужной величины.  Разглаживаем неровности и затем, путем выдавливания делаем глаза, нос, губы.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E:\_\Грани Мастерства 2019\DSC06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5334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01" y="0"/>
            <a:ext cx="8229600" cy="1143000"/>
          </a:xfrm>
        </p:spPr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3601" y="112474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Тонируем кисточкой, щечки лица кукол румяной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Запекаем в слегка подогретой  электрической или газовой духовке, при температуре 120 градусов 20 -30 мин.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Расписываем акриловыми красками глазки, нос, губы</a:t>
            </a:r>
          </a:p>
          <a:p>
            <a:pPr marL="457200">
              <a:spcAft>
                <a:spcPts val="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E:\_\Грани Мастерства 2019\DSC06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84" y="3724703"/>
            <a:ext cx="3719413" cy="278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1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11" y="-2884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4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979" y="100140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Раскраиваем основные  детали  куклы по готовым шаблонам.  Сборка деталей куклы. 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Берем основу фигуры куклы, посередине живота приклеиваем кусочек синтепона   для придания </a:t>
            </a:r>
            <a:r>
              <a:rPr lang="ru-RU" sz="2800" dirty="0" err="1" smtClean="0">
                <a:effectLst/>
                <a:latin typeface="Times New Roman"/>
                <a:ea typeface="Times New Roman"/>
              </a:rPr>
              <a:t>обьема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куклы, сверху склеиваем замшевый шнур.</a:t>
            </a:r>
          </a:p>
          <a:p>
            <a:endParaRPr lang="ru-RU" sz="2800" dirty="0"/>
          </a:p>
        </p:txBody>
      </p:sp>
      <p:pic>
        <p:nvPicPr>
          <p:cNvPr id="4098" name="Picture 2" descr="E:\_\Грани Мастерства 2019\DSC06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97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этап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80548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Соединяем, склеиваем клеем момент (горячий пистолет) задние и передние детали одежды куклы, тесьму, кантик.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Вырезаем из черной замши косы, челку и закрепляем клеем, затем мех.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На готовое изделие закрепляем личико куклы клеем.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E:\_\Грани Мастерства 2019\DSC06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429000"/>
            <a:ext cx="3708412" cy="27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8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_\Грани Мастерства 2019\DSC06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429000"/>
            <a:ext cx="3708412" cy="27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" y="141277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! Удачи всем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400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176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  Мастер - класс  «Технология изготовления сувенирной куклы                                                       «Якутяночка»   Маркова Айталина Иннокентьевна,  преподаватель высшей категории специальных дисциплин </vt:lpstr>
      <vt:lpstr>Аналоги</vt:lpstr>
      <vt:lpstr>Последовательность работы  1 этап</vt:lpstr>
      <vt:lpstr>2 этап Начало работы. </vt:lpstr>
      <vt:lpstr>3 этап</vt:lpstr>
      <vt:lpstr>4 этап</vt:lpstr>
      <vt:lpstr>5 этап</vt:lpstr>
      <vt:lpstr>Спасибо ! Удачи всем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 «Технология изготовления сувенирной куклы                                                       «Якутяночка»»</dc:title>
  <dc:creator>User</dc:creator>
  <cp:lastModifiedBy>ИМР</cp:lastModifiedBy>
  <cp:revision>6</cp:revision>
  <dcterms:created xsi:type="dcterms:W3CDTF">2019-03-12T02:16:57Z</dcterms:created>
  <dcterms:modified xsi:type="dcterms:W3CDTF">2022-12-16T00:43:13Z</dcterms:modified>
</cp:coreProperties>
</file>