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1499-3E30-43DF-96F3-F7A1CEE0AA7D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D7225-CCF2-43B5-B105-2C96D4325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773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1499-3E30-43DF-96F3-F7A1CEE0AA7D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D7225-CCF2-43B5-B105-2C96D4325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0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1499-3E30-43DF-96F3-F7A1CEE0AA7D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D7225-CCF2-43B5-B105-2C96D4325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536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1499-3E30-43DF-96F3-F7A1CEE0AA7D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D7225-CCF2-43B5-B105-2C96D4325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49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1499-3E30-43DF-96F3-F7A1CEE0AA7D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D7225-CCF2-43B5-B105-2C96D4325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33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1499-3E30-43DF-96F3-F7A1CEE0AA7D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D7225-CCF2-43B5-B105-2C96D4325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15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1499-3E30-43DF-96F3-F7A1CEE0AA7D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D7225-CCF2-43B5-B105-2C96D4325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70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1499-3E30-43DF-96F3-F7A1CEE0AA7D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D7225-CCF2-43B5-B105-2C96D4325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386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1499-3E30-43DF-96F3-F7A1CEE0AA7D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D7225-CCF2-43B5-B105-2C96D4325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08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1499-3E30-43DF-96F3-F7A1CEE0AA7D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D7225-CCF2-43B5-B105-2C96D4325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477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1499-3E30-43DF-96F3-F7A1CEE0AA7D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D7225-CCF2-43B5-B105-2C96D4325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49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01499-3E30-43DF-96F3-F7A1CEE0AA7D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D7225-CCF2-43B5-B105-2C96D4325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25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28" Type="http://schemas.openxmlformats.org/officeDocument/2006/relationships/image" Target="../media/image27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2" descr="C:\Users\001\Desktop\конкурс кукол\IMG-20211104-WA0008.jp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6352" t="25397" r="8956" b="13512"/>
            <a:stretch/>
          </p:blipFill>
          <p:spPr bwMode="auto">
            <a:xfrm>
              <a:off x="4644008" y="764704"/>
              <a:ext cx="901754" cy="13429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2" descr="C:\Users\001\Desktop\конкурс кукол\IMG-20211104-WA0009.jp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t="28060" r="9507"/>
            <a:stretch/>
          </p:blipFill>
          <p:spPr bwMode="auto">
            <a:xfrm>
              <a:off x="5796136" y="764704"/>
              <a:ext cx="1675155" cy="13317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2" descr="C:\Users\001\Desktop\конкурс кукол\IMG-20211104-WA0012.jpg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35877" t="42044" r="11218" b="1"/>
            <a:stretch/>
          </p:blipFill>
          <p:spPr bwMode="auto">
            <a:xfrm>
              <a:off x="4968130" y="3608132"/>
              <a:ext cx="1116038" cy="12837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2" descr="C:\Users\001\Desktop\конкурс кукол\IMG-20211104-WA0013.jpg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t="12500" r="10976" b="24039"/>
            <a:stretch/>
          </p:blipFill>
          <p:spPr bwMode="auto">
            <a:xfrm>
              <a:off x="179512" y="5083866"/>
              <a:ext cx="1046324" cy="1657502"/>
            </a:xfrm>
            <a:prstGeom prst="rect">
              <a:avLst/>
            </a:prstGeom>
            <a:noFill/>
          </p:spPr>
        </p:pic>
        <p:pic>
          <p:nvPicPr>
            <p:cNvPr id="8" name="Picture 2" descr="C:\Users\001\Desktop\конкурс кукол\IMG-20211104-WA0005.jpg"/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7868" t="20148" r="3081" b="14686"/>
            <a:stretch/>
          </p:blipFill>
          <p:spPr bwMode="auto">
            <a:xfrm>
              <a:off x="3059832" y="775288"/>
              <a:ext cx="1364834" cy="13317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2" descr="C:\Users\001\Desktop\конкурс кукол\IMG-20211104-WA0047.jpg"/>
            <p:cNvPicPr>
              <a:picLocks noChangeAspect="1" noChangeArrowheads="1"/>
            </p:cNvPicPr>
            <p:nvPr/>
          </p:nvPicPr>
          <p:blipFill rotWithShape="1">
            <a:blip r:embed="rId8" cstate="print"/>
            <a:srcRect l="7381" t="11570" r="7159"/>
            <a:stretch/>
          </p:blipFill>
          <p:spPr bwMode="auto">
            <a:xfrm>
              <a:off x="179512" y="3608132"/>
              <a:ext cx="1581259" cy="12680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2" descr="C:\Users\001\Desktop\конкурс кукол\IMG-20211104-WA0031.jpg"/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6862" t="13140" r="18163" b="12571"/>
            <a:stretch/>
          </p:blipFill>
          <p:spPr bwMode="auto">
            <a:xfrm>
              <a:off x="1331640" y="2348880"/>
              <a:ext cx="858262" cy="11338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2" descr="C:\Users\001\Desktop\конкурс кукол\IMG-20211104-WA0032.jpg"/>
            <p:cNvPicPr>
              <a:picLocks noChangeAspect="1" noChangeArrowheads="1"/>
            </p:cNvPicPr>
            <p:nvPr/>
          </p:nvPicPr>
          <p:blipFill rotWithShape="1">
            <a:blip r:embed="rId10" cstate="print"/>
            <a:srcRect l="4049" t="21823" r="7550" b="34361"/>
            <a:stretch/>
          </p:blipFill>
          <p:spPr bwMode="auto">
            <a:xfrm>
              <a:off x="6268032" y="5121182"/>
              <a:ext cx="1328304" cy="16201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13" descr="C:\Users\001\Desktop\Новая папка (2)\IMG-20211106-WA0098.jpg"/>
            <p:cNvPicPr>
              <a:picLocks noChangeAspect="1" noChangeArrowheads="1"/>
            </p:cNvPicPr>
            <p:nvPr/>
          </p:nvPicPr>
          <p:blipFill>
            <a:blip r:embed="rId11" cstate="print"/>
            <a:srcRect t="8761" b="3630"/>
            <a:stretch>
              <a:fillRect/>
            </a:stretch>
          </p:blipFill>
          <p:spPr bwMode="auto">
            <a:xfrm flipH="1">
              <a:off x="2483768" y="5139840"/>
              <a:ext cx="1054573" cy="16201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2" descr="C:\Users\001\Desktop\конкурс кукол\IMG-20211104-WA0006.jpg"/>
            <p:cNvPicPr>
              <a:picLocks noChangeAspect="1" noChangeArrowheads="1"/>
            </p:cNvPicPr>
            <p:nvPr/>
          </p:nvPicPr>
          <p:blipFill rotWithShape="1">
            <a:blip r:embed="rId12" cstate="print"/>
            <a:srcRect l="12007" t="15220" b="12276"/>
            <a:stretch/>
          </p:blipFill>
          <p:spPr bwMode="auto">
            <a:xfrm flipH="1">
              <a:off x="6732240" y="2348880"/>
              <a:ext cx="733753" cy="11120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3" descr="C:\Users\001\Desktop\конкурс кукол\IMG-20211104-WA0048.jpg"/>
            <p:cNvPicPr>
              <a:picLocks noChangeAspect="1" noChangeArrowheads="1"/>
            </p:cNvPicPr>
            <p:nvPr/>
          </p:nvPicPr>
          <p:blipFill>
            <a:blip r:embed="rId13" cstate="print"/>
            <a:srcRect t="14022" b="12871"/>
            <a:stretch>
              <a:fillRect/>
            </a:stretch>
          </p:blipFill>
          <p:spPr bwMode="auto">
            <a:xfrm>
              <a:off x="5724128" y="2348880"/>
              <a:ext cx="749029" cy="11024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2" descr="C:\Users\001\Desktop\конкурс кукол\IMG-20211104-WA0015.jpg"/>
            <p:cNvPicPr>
              <a:picLocks noChangeAspect="1" noChangeArrowheads="1"/>
            </p:cNvPicPr>
            <p:nvPr/>
          </p:nvPicPr>
          <p:blipFill rotWithShape="1">
            <a:blip r:embed="rId14" cstate="print"/>
            <a:srcRect l="11851" t="13096" b="42227"/>
            <a:stretch/>
          </p:blipFill>
          <p:spPr bwMode="auto">
            <a:xfrm>
              <a:off x="7707019" y="2348880"/>
              <a:ext cx="1267684" cy="1143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2" descr="C:\Users\001\Desktop\конкурс кукол\IMG-20211104-WA0016.jpg"/>
            <p:cNvPicPr>
              <a:picLocks noChangeAspect="1" noChangeArrowheads="1"/>
            </p:cNvPicPr>
            <p:nvPr/>
          </p:nvPicPr>
          <p:blipFill rotWithShape="1">
            <a:blip r:embed="rId15" cstate="print"/>
            <a:srcRect l="5087" t="14242" b="9803"/>
            <a:stretch/>
          </p:blipFill>
          <p:spPr bwMode="auto">
            <a:xfrm>
              <a:off x="3635896" y="3598878"/>
              <a:ext cx="1152128" cy="12619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Picture 2" descr="C:\Users\001\Desktop\конкурс кукол\IMG-20211104-WA0026.jpg"/>
            <p:cNvPicPr>
              <a:picLocks noChangeAspect="1" noChangeArrowheads="1"/>
            </p:cNvPicPr>
            <p:nvPr/>
          </p:nvPicPr>
          <p:blipFill rotWithShape="1">
            <a:blip r:embed="rId16" cstate="print"/>
            <a:srcRect l="3705" t="5694" b="6523"/>
            <a:stretch/>
          </p:blipFill>
          <p:spPr bwMode="auto">
            <a:xfrm>
              <a:off x="6301795" y="3645024"/>
              <a:ext cx="1037029" cy="12604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Picture 2" descr="C:\Users\001\Desktop\конкурс кукол\IMG-20211104-WA0035.jpg"/>
            <p:cNvPicPr>
              <a:picLocks noChangeAspect="1" noChangeArrowheads="1"/>
            </p:cNvPicPr>
            <p:nvPr/>
          </p:nvPicPr>
          <p:blipFill rotWithShape="1">
            <a:blip r:embed="rId17" cstate="print"/>
            <a:srcRect l="2861" t="25370" r="6843" b="1711"/>
            <a:stretch/>
          </p:blipFill>
          <p:spPr bwMode="auto">
            <a:xfrm>
              <a:off x="2010263" y="3573016"/>
              <a:ext cx="1337601" cy="12837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Picture 2" descr="C:\Users\001\Desktop\конкурс кукол\IMG-20211104-WA0036.jpg"/>
            <p:cNvPicPr>
              <a:picLocks noChangeAspect="1" noChangeArrowheads="1"/>
            </p:cNvPicPr>
            <p:nvPr/>
          </p:nvPicPr>
          <p:blipFill rotWithShape="1">
            <a:blip r:embed="rId18" cstate="print"/>
            <a:srcRect l="7676" t="13244" r="7794" b="24652"/>
            <a:stretch/>
          </p:blipFill>
          <p:spPr bwMode="auto">
            <a:xfrm>
              <a:off x="1475656" y="764169"/>
              <a:ext cx="1359447" cy="13317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Picture 2" descr="C:\Users\001\Desktop\конкурс кукол\IMG-20211104-WA0043.jpg"/>
            <p:cNvPicPr>
              <a:picLocks noChangeAspect="1" noChangeArrowheads="1"/>
            </p:cNvPicPr>
            <p:nvPr/>
          </p:nvPicPr>
          <p:blipFill rotWithShape="1">
            <a:blip r:embed="rId19" cstate="print"/>
            <a:srcRect l="8232" t="12948" r="4336" b="5300"/>
            <a:stretch/>
          </p:blipFill>
          <p:spPr bwMode="auto">
            <a:xfrm>
              <a:off x="179512" y="2348880"/>
              <a:ext cx="866660" cy="10804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Picture 2" descr="C:\Users\001\Desktop\конкурс кукол\IMG-20211104-WA0027.jpg"/>
            <p:cNvPicPr>
              <a:picLocks noChangeAspect="1" noChangeArrowheads="1"/>
            </p:cNvPicPr>
            <p:nvPr/>
          </p:nvPicPr>
          <p:blipFill rotWithShape="1">
            <a:blip r:embed="rId20" cstate="print"/>
            <a:srcRect l="5893" t="6073" r="5366" b="19377"/>
            <a:stretch/>
          </p:blipFill>
          <p:spPr bwMode="auto">
            <a:xfrm>
              <a:off x="3563888" y="2348880"/>
              <a:ext cx="753638" cy="11242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Picture 3" descr="C:\Users\001\Desktop\конкурс кукол\IMG-20211104-WA0028.jpg"/>
            <p:cNvPicPr>
              <a:picLocks noChangeAspect="1" noChangeArrowheads="1"/>
            </p:cNvPicPr>
            <p:nvPr/>
          </p:nvPicPr>
          <p:blipFill rotWithShape="1">
            <a:blip r:embed="rId21" cstate="print"/>
            <a:srcRect l="11474" r="23104"/>
            <a:stretch/>
          </p:blipFill>
          <p:spPr bwMode="auto">
            <a:xfrm>
              <a:off x="3708395" y="5121182"/>
              <a:ext cx="2375773" cy="16201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Picture 2" descr="C:\Users\001\Desktop\конкурс кукол\IMG-20211104-WA0090.jpg"/>
            <p:cNvPicPr>
              <a:picLocks noChangeAspect="1" noChangeArrowheads="1"/>
            </p:cNvPicPr>
            <p:nvPr/>
          </p:nvPicPr>
          <p:blipFill rotWithShape="1">
            <a:blip r:embed="rId22" cstate="print"/>
            <a:srcRect l="14530" t="26915" r="40467" b="30760"/>
            <a:stretch/>
          </p:blipFill>
          <p:spPr bwMode="auto">
            <a:xfrm>
              <a:off x="2411760" y="2348880"/>
              <a:ext cx="902318" cy="11315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2" descr="C:\Users\001\Desktop\конкурс кукол\IMG-20211104-WA0056.jpg"/>
            <p:cNvPicPr>
              <a:picLocks noChangeAspect="1" noChangeArrowheads="1"/>
            </p:cNvPicPr>
            <p:nvPr/>
          </p:nvPicPr>
          <p:blipFill rotWithShape="1">
            <a:blip r:embed="rId23" cstate="print"/>
            <a:srcRect l="22614" t="14510" r="18769" b="5145"/>
            <a:stretch/>
          </p:blipFill>
          <p:spPr bwMode="auto">
            <a:xfrm>
              <a:off x="7668344" y="764704"/>
              <a:ext cx="1306359" cy="13429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Picture 2" descr="C:\Users\001\Desktop\Новая папка (2)\IMG-20211103-WA0101.jpg"/>
            <p:cNvPicPr>
              <a:picLocks noChangeAspect="1" noChangeArrowheads="1"/>
            </p:cNvPicPr>
            <p:nvPr/>
          </p:nvPicPr>
          <p:blipFill rotWithShape="1">
            <a:blip r:embed="rId24" cstate="print"/>
            <a:srcRect t="13514" r="3698" b="18598"/>
            <a:stretch/>
          </p:blipFill>
          <p:spPr bwMode="auto">
            <a:xfrm>
              <a:off x="4572000" y="2348880"/>
              <a:ext cx="886587" cy="11111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7" name="Picture 1" descr="C:\Users\001\Desktop\конкурс кукол\IMG-20211104-WA0070.jpg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7809995" y="4979896"/>
              <a:ext cx="650437" cy="10715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8" name="Picture 2" descr="C:\Users\001\Desktop\конкурс кукол\IMG-20211104-WA0019.jpg"/>
            <p:cNvPicPr>
              <a:picLocks noChangeAspect="1" noChangeArrowheads="1"/>
            </p:cNvPicPr>
            <p:nvPr/>
          </p:nvPicPr>
          <p:blipFill rotWithShape="1">
            <a:blip r:embed="rId26" cstate="print"/>
            <a:srcRect l="15442" t="9555" r="14240" b="4545"/>
            <a:stretch/>
          </p:blipFill>
          <p:spPr bwMode="auto">
            <a:xfrm>
              <a:off x="179512" y="730848"/>
              <a:ext cx="1117434" cy="13650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9" name="Picture 2" descr="C:\Users\001\Desktop\конкурс кукол\IMG-20211104-WA0087.jpg"/>
            <p:cNvPicPr>
              <a:picLocks noChangeAspect="1" noChangeArrowheads="1"/>
            </p:cNvPicPr>
            <p:nvPr/>
          </p:nvPicPr>
          <p:blipFill rotWithShape="1">
            <a:blip r:embed="rId27" cstate="print"/>
            <a:srcRect l="14983" t="-2592" r="22611" b="2592"/>
            <a:stretch/>
          </p:blipFill>
          <p:spPr bwMode="auto">
            <a:xfrm>
              <a:off x="7517048" y="3598878"/>
              <a:ext cx="1447440" cy="13046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0" name="Picture 19" descr="C:\Users\001\Desktop\Новая папка (2)\IMG-20211106-WA0066.jpg"/>
            <p:cNvPicPr>
              <a:picLocks noChangeAspect="1" noChangeArrowheads="1"/>
            </p:cNvPicPr>
            <p:nvPr/>
          </p:nvPicPr>
          <p:blipFill rotWithShape="1">
            <a:blip r:embed="rId28" cstate="print"/>
            <a:srcRect t="4348" r="11964" b="19704"/>
            <a:stretch/>
          </p:blipFill>
          <p:spPr bwMode="auto">
            <a:xfrm>
              <a:off x="1403648" y="5121182"/>
              <a:ext cx="883851" cy="16201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1" name="Прямоугольник 30"/>
            <p:cNvSpPr/>
            <p:nvPr/>
          </p:nvSpPr>
          <p:spPr>
            <a:xfrm>
              <a:off x="1779207" y="-27384"/>
              <a:ext cx="578652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Мы разные, но мы вместе</a:t>
              </a:r>
              <a:endPara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6" name="Picture 2" descr="C:\Users\001\Desktop\Новая папка (2)\IMG-20211105-WA0060.jpg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 rot="519962">
              <a:off x="8065465" y="5813351"/>
              <a:ext cx="890936" cy="89093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2942662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Библиотека</cp:lastModifiedBy>
  <cp:revision>5</cp:revision>
  <dcterms:created xsi:type="dcterms:W3CDTF">2022-12-15T00:45:03Z</dcterms:created>
  <dcterms:modified xsi:type="dcterms:W3CDTF">2022-12-15T01:29:28Z</dcterms:modified>
</cp:coreProperties>
</file>