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7"/>
  </p:notesMasterIdLst>
  <p:sldIdLst>
    <p:sldId id="257" r:id="rId2"/>
    <p:sldId id="319" r:id="rId3"/>
    <p:sldId id="289" r:id="rId4"/>
    <p:sldId id="320" r:id="rId5"/>
    <p:sldId id="321" r:id="rId6"/>
    <p:sldId id="322" r:id="rId7"/>
    <p:sldId id="346" r:id="rId8"/>
    <p:sldId id="323" r:id="rId9"/>
    <p:sldId id="324" r:id="rId10"/>
    <p:sldId id="325" r:id="rId11"/>
    <p:sldId id="339" r:id="rId12"/>
    <p:sldId id="342" r:id="rId13"/>
    <p:sldId id="326" r:id="rId14"/>
    <p:sldId id="337" r:id="rId15"/>
    <p:sldId id="327" r:id="rId16"/>
    <p:sldId id="338" r:id="rId17"/>
    <p:sldId id="328" r:id="rId18"/>
    <p:sldId id="343" r:id="rId19"/>
    <p:sldId id="329" r:id="rId20"/>
    <p:sldId id="330" r:id="rId21"/>
    <p:sldId id="331" r:id="rId22"/>
    <p:sldId id="344" r:id="rId23"/>
    <p:sldId id="332" r:id="rId24"/>
    <p:sldId id="345" r:id="rId25"/>
    <p:sldId id="33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624" autoAdjust="0"/>
  </p:normalViewPr>
  <p:slideViewPr>
    <p:cSldViewPr>
      <p:cViewPr>
        <p:scale>
          <a:sx n="71" d="100"/>
          <a:sy n="71" d="100"/>
        </p:scale>
        <p:origin x="-1350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notesMaster" Target="notesMasters/notesMaster1.xml" /><Relationship Id="rId30" Type="http://schemas.openxmlformats.org/officeDocument/2006/relationships/theme" Target="theme/theme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E098AB-C340-4E2F-9DF0-9BBEBB2B881F}" type="datetimeFigureOut">
              <a:rPr lang="ru-RU" smtClean="0"/>
              <a:t>10.10.2022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C9B41-C05E-4DFF-B726-35CE7085ED1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Автор</a:t>
            </a:r>
            <a:r>
              <a:rPr lang="ru-RU" baseline="0" dirty="0"/>
              <a:t> разработки: Бугаева Е.Е. воспитатель МКДОУ «Детский сад «Сир симэгэ» с.Сыгыннах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C9B41-C05E-4DFF-B726-35CE7085ED1D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Лэпбук</a:t>
            </a: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«</a:t>
            </a:r>
            <a:r>
              <a:rPr lang="sah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Олоҥхо дойдута” </a:t>
            </a:r>
            <a:r>
              <a:rPr lang="sah-RU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актуален</a:t>
            </a:r>
            <a:r>
              <a:rPr lang="sah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тем, что  он  помогает  быстро  и  эффективно  усвоить    тему про  эпос олоҥхо  и  закрепить  изученное  в  занимательной – игровой  форме. Данный  вид  деятельности  обеспечивает  игровую, познавательную, исследовательскую  и  творческую  деятельность  воспитанников, в  результате  которой  ребенок  сможет  сам  организовать  игру, выбирать  задания, которые  ему  под  силу.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C9B41-C05E-4DFF-B726-35CE7085ED1D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Игры</a:t>
            </a:r>
            <a:r>
              <a:rPr lang="ru-RU" baseline="0" dirty="0"/>
              <a:t> «Собери картинку», «Собери </a:t>
            </a:r>
            <a:r>
              <a:rPr lang="ru-RU" baseline="0" dirty="0" err="1"/>
              <a:t>пазлы</a:t>
            </a:r>
            <a:r>
              <a:rPr lang="ru-RU" baseline="0" dirty="0"/>
              <a:t>»</a:t>
            </a:r>
            <a:r>
              <a:rPr lang="ru-RU" dirty="0"/>
              <a:t>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C9B41-C05E-4DFF-B726-35CE7085ED1D}" type="slidenum">
              <a:rPr lang="ru-RU" smtClean="0"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C9B41-C05E-4DFF-B726-35CE7085ED1D}" type="slidenum">
              <a:rPr lang="ru-RU" smtClean="0"/>
              <a:t>25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76477F-492F-41D6-840A-0B9A25A4C10C}" type="datetimeFigureOut">
              <a:rPr lang="ru-RU" smtClean="0"/>
              <a:pPr/>
              <a:t>10.10.2022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2F4CF6-8366-4676-B1F3-E416C95DE9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7.xml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7.xml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14480" y="1857365"/>
            <a:ext cx="51435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Методическое пособие </a:t>
            </a:r>
            <a:r>
              <a:rPr lang="ru-RU" sz="4000" dirty="0" err="1"/>
              <a:t>лэпбук</a:t>
            </a:r>
            <a:r>
              <a:rPr lang="ru-RU" sz="4000" dirty="0"/>
              <a:t> «</a:t>
            </a:r>
            <a:r>
              <a:rPr lang="ru-RU" sz="4000" dirty="0" err="1"/>
              <a:t>Олонхо</a:t>
            </a:r>
            <a:r>
              <a:rPr lang="ru-RU" sz="4000" dirty="0"/>
              <a:t> </a:t>
            </a:r>
            <a:r>
              <a:rPr lang="ru-RU" sz="4000" dirty="0" err="1"/>
              <a:t>дойдута</a:t>
            </a:r>
            <a:r>
              <a:rPr lang="ru-RU" sz="4000" dirty="0"/>
              <a:t>» для детей с 4-8 лет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286380" y="5000636"/>
            <a:ext cx="34290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Автор разработки: Бугаева Е.Е. воспитатель МКДОУ «Детский сад «Сир симэгэ» с.Сыгыннах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285852" y="571481"/>
            <a:ext cx="6643734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Лэпбук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 дойдута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”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актуален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тем, что  он  помогает  быстро  и  эффективно  усвоить    тему про  эпос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 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 закрепить  изученное  в  занимательной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игровой  форме. Данный  вид  деятельности  обеспечивает  игровую, познавательную, исследовательскую  и  творческую  деятельность  воспитанников, в  результате  которой  ребенок  сможет  сам  организовать  игру, выбирать  задания, которые  ему  под  силу.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305800" cy="6572272"/>
          </a:xfrm>
        </p:spPr>
        <p:txBody>
          <a:bodyPr>
            <a:normAutofit/>
          </a:bodyPr>
          <a:lstStyle/>
          <a:p>
            <a:r>
              <a:rPr lang="sah-RU" sz="3100" b="1" dirty="0"/>
              <a:t>Новизна</a:t>
            </a:r>
            <a:r>
              <a:rPr lang="sah-RU" sz="3100" dirty="0"/>
              <a:t>  данного  пособия  в  том, что в сжатом  виде  собраны  материалы  об  эпосе  олоҥхо, которые вызывают  интерес  детей, и привлекают  внимание  педагогов  и  родителей. Это  прекрасный  способ  подать  всю  имеющуюся информацию в  компактной  форме. Лэпбук “Олоҥхо дойдута”</a:t>
            </a:r>
            <a:r>
              <a:rPr lang="ru-RU" sz="3100" dirty="0"/>
              <a:t> помогает  организовать  информацию  по  теме  </a:t>
            </a:r>
            <a:r>
              <a:rPr lang="ru-RU" sz="3100" dirty="0" err="1"/>
              <a:t>олоҥхо  </a:t>
            </a:r>
            <a:r>
              <a:rPr lang="ru-RU" sz="3100" dirty="0"/>
              <a:t>и  лучше  понять  и  запоминать  материал. Это  отличный  способ  для  повторения  пройденного.  </a:t>
            </a:r>
            <a:br>
              <a:rPr lang="ru-RU" sz="3600" dirty="0"/>
            </a:b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785786" y="0"/>
            <a:ext cx="71438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Формирование  и  расширение знаний  детей  к  эпосу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 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посредством  технологии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лэпбук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Донести  до  сознания  дошкольников  основной  смысл, идею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 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      доступной  форме.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Воспитывать  бережного отношения  к  национальной  культуре,   традициям, активно  взаимодействовать  со  сверстниками  и  взрослыми  в  совместной  деятельности.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3. Развивать  познавательную  активность, самостоятельность, инициативность.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4. Расширять  представления  детей об  эпосе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0053.jpg"/>
          <p:cNvPicPr/>
          <p:nvPr/>
        </p:nvPicPr>
        <p:blipFill>
          <a:blip r:embed="rId2" cstate="print"/>
          <a:srcRect l="1443" t="3365" r="7803" b="2163"/>
          <a:stretch>
            <a:fillRect/>
          </a:stretch>
        </p:blipFill>
        <p:spPr bwMode="auto">
          <a:xfrm>
            <a:off x="2000232" y="785794"/>
            <a:ext cx="5429288" cy="562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052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928796" y="500041"/>
            <a:ext cx="592935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142976" y="0"/>
            <a:ext cx="707236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Дидактическая  игра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Отгадай, кто  это?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( 4-7 лет)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Закреплять представления  детей  о  характерных  признаках  персонажей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олонхо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Ход  игры: Воспитатель  описывает  одного  героя  из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олонхо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(его  внешний  вид, характер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), дети должны  отгадать  про  кого  идет  речь. Если кто-то отгадал  правильно, тот  получает  героя  из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олонхо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Кто больше отгадал, тот выигрывает.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0650.jpg"/>
          <p:cNvPicPr/>
          <p:nvPr/>
        </p:nvPicPr>
        <p:blipFill>
          <a:blip r:embed="rId2" cstate="print"/>
          <a:srcRect l="7376" t="21564" r="5077" b="9094"/>
          <a:stretch>
            <a:fillRect/>
          </a:stretch>
        </p:blipFill>
        <p:spPr bwMode="auto">
          <a:xfrm rot="16200000">
            <a:off x="2536019" y="2035957"/>
            <a:ext cx="4429153" cy="4357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643042" y="357166"/>
            <a:ext cx="6500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 помощью  игр  лабиринтов  дети  смогут  научиться  логически  прокладывать  ходы, перебирать  все  возможные  варианты, они  учат  детей  анализировать, развивают  внимание, целеустремленность.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0711.jpg"/>
          <p:cNvPicPr/>
          <p:nvPr/>
        </p:nvPicPr>
        <p:blipFill>
          <a:blip r:embed="rId2" cstate="print"/>
          <a:srcRect l="5245" t="5537"/>
          <a:stretch>
            <a:fillRect/>
          </a:stretch>
        </p:blipFill>
        <p:spPr bwMode="auto">
          <a:xfrm rot="5400000">
            <a:off x="2393141" y="392885"/>
            <a:ext cx="4357718" cy="7572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428860" y="500042"/>
            <a:ext cx="507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Кроссворд «</a:t>
            </a:r>
            <a:r>
              <a:rPr lang="ru-RU" sz="2400" dirty="0" err="1"/>
              <a:t>Оло</a:t>
            </a:r>
            <a:r>
              <a:rPr lang="sah-RU" sz="2400" dirty="0"/>
              <a:t>ҥ</a:t>
            </a:r>
            <a:r>
              <a:rPr lang="ru-RU" sz="2400" dirty="0"/>
              <a:t>хо  </a:t>
            </a:r>
            <a:r>
              <a:rPr lang="ru-RU" sz="2400" dirty="0" err="1"/>
              <a:t>дойдута</a:t>
            </a:r>
            <a:r>
              <a:rPr lang="ru-RU" sz="2400" dirty="0"/>
              <a:t>»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0819.jpg"/>
          <p:cNvPicPr/>
          <p:nvPr/>
        </p:nvPicPr>
        <p:blipFill>
          <a:blip r:embed="rId2" cstate="print"/>
          <a:srcRect l="4465" t="3659" r="2877" b="4878"/>
          <a:stretch>
            <a:fillRect/>
          </a:stretch>
        </p:blipFill>
        <p:spPr bwMode="auto">
          <a:xfrm rot="16200000">
            <a:off x="2000232" y="928669"/>
            <a:ext cx="5929354" cy="5357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785794"/>
            <a:ext cx="8286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Дидактическая  настольно </a:t>
            </a:r>
            <a:r>
              <a:rPr lang="ru-RU" sz="1600" b="1" dirty="0"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печатная  игра  лото </a:t>
            </a:r>
            <a:r>
              <a:rPr lang="ru-RU" sz="1600" b="1" dirty="0"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Мир  </a:t>
            </a:r>
            <a:r>
              <a:rPr lang="ru-RU" sz="16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олонхо</a:t>
            </a:r>
            <a:r>
              <a:rPr lang="ru-RU" sz="1600" b="1" dirty="0"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( 4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8 лет )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вариант 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Одежды, украшения, оружия героев 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Ознакомление детей с одеждами, украшениями, оружиями героев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 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их   назначением.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Задача:  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Формировать представления о разнообразии одеждах, украшениях  и оружиях  героев 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олоҥхо  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их назначение;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Развивать  у  детей  внимание, зрительный  и  слуховой  аппарат;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Воспитывать  любовь  и  гордость  за  свою  Республику.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Лото  состоит  из 10 больших карточек  и  30 маленьких. Большие  карточки   разделены  на две  строки  и на три  столбца. На три  верхних  ряда    нарисованы   предметы, а нижние ряды  пустые. Маленькие  карточки  все  с изображением  предметов.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Игровая задача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Разложить  картинки  на  три  группы: одежды, украшения, оружия.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Игровые  действия: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Дети берут картинку с  изображением  и  называют их  и  определяют  место. 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Подведение  итогов.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Проверить  разложенные  картинки  по  группам 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одежда, украшения, оружия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похвалить  если  все  правильно  разложено, а  если допущена  ошибка  рассмотреть по  какой  причине  была  допущена  ошибка.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785794"/>
            <a:ext cx="87154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вариант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Подбери  пару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Задача: 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Учить  сравнивать  картинки, находить  сходство;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- Развивать  внимание, активность, речь;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- Воспитывать  положительные  эмоции  в  общении  со  сверстниками.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Игровые  правила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Тот, кто  узнал  свою  картинку, берет  ее  у  ведущего  и  кладет  на  свое  игровое  поле.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Игровые  действия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Поиск одинаковой  картинки, действия  по  показу  и  слову.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Ход  игры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Детям  раздают  большие  карты, а  маленькие  берет  ведущий (ребенок  старшего  возраста) и  называет  последовательно  каждую  из  них. Говорит  четко: - У  кого 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батас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дуҥур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бастыҥа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куйах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халадаай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…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Ребенок,  у  которого  находится  та  картинка, поднимает  руку, говорит: - У  меня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батас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Дети  получают  маленькие  карточки  этого  лото  и  раскладывают  их  на  своих больших  картах. Выигрывает  тот, кто  быстрее  других  закрыл  карточку.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вариант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Угадай  по  описанию </a:t>
            </a:r>
            <a:r>
              <a:rPr lang="ru-RU" sz="1600" dirty="0"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Закреплять  знания  детей  об одеждах, украшениях  и  оружиях  героев  </a:t>
            </a:r>
            <a:r>
              <a:rPr lang="ru-RU" sz="16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олонхо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                -Учить  соблюдать  правила  во  время  игры.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Игровые  действия: </a:t>
            </a: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  не  показывает  маленькую  картинку, а  только  описывает  изображенные  на  них. Например: - Это  украшение, серебряное  или  золотое, надевается  на  ухо  или  это головной  убор с  мехом, кисточкой, надевается  на  голову. Тот, кто  назовет  правильно, берет  карточку  у  себя. У кого  много  маленьких  карточек, тот  выигрывает.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ru-RU" sz="1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0831.jpg"/>
          <p:cNvPicPr/>
          <p:nvPr/>
        </p:nvPicPr>
        <p:blipFill>
          <a:blip r:embed="rId2" cstate="print"/>
          <a:srcRect l="7176" t="15788" r="7527" b="8262"/>
          <a:stretch>
            <a:fillRect/>
          </a:stretch>
        </p:blipFill>
        <p:spPr bwMode="auto">
          <a:xfrm rot="16200000">
            <a:off x="1817382" y="897208"/>
            <a:ext cx="5748361" cy="481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357158" y="0"/>
            <a:ext cx="8786842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Дидактическая  игра  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Половинки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( 4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7 лет)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Ознакомить  детей  с  якутскими  орнаментами;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- Развивать  умение  детей  соотносить  изображение  половинки  с  его  аналогом  в  разрезе.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Карточки  состоят  из  32  разрезных  картинок.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Детям  раздаются  картинки  в  разрезе, а  на столе  у  ведущего остается  его  половинки.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Задача  игроков  заключается  в  том, чтобы  подобрать  к  разрезу  соответствующую  его  половинку.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  показывает  карточку  в  разрезе  и  называет  узор. Ребенок, у  которого  есть  его  половинка   называет  узор  и  забирает  карточку  к  своей  половинке.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Предложенный  материал  позволят детям   узнать названия  якутских 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орнаментов, пополнить  словарный  запас, развить  логическое  мышление  и  память.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0842.jpg"/>
          <p:cNvPicPr/>
          <p:nvPr/>
        </p:nvPicPr>
        <p:blipFill>
          <a:blip r:embed="rId2" cstate="print"/>
          <a:srcRect l="13592" t="7727" r="2670"/>
          <a:stretch>
            <a:fillRect/>
          </a:stretch>
        </p:blipFill>
        <p:spPr bwMode="auto">
          <a:xfrm rot="16200000">
            <a:off x="2285984" y="285729"/>
            <a:ext cx="4857785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928670"/>
            <a:ext cx="664373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Дидактическая  игра  </a:t>
            </a:r>
            <a:r>
              <a:rPr lang="ru-RU" sz="2400" b="1" dirty="0"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Сложи  узор из   фигур</a:t>
            </a:r>
            <a:r>
              <a:rPr lang="ru-RU" sz="2400" b="1" dirty="0"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( 4 </a:t>
            </a:r>
            <a:r>
              <a:rPr lang="ru-RU" sz="2400" dirty="0"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7 лет)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- Формировать  умение  детей  узнавать  и  правильно  называть  плоскостные  геометрические  фигуры: круг, треугольник, квадрат.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- Различать  и  сравнивать  фигуры  по  цвету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- Учить видеть геометрические  фигуры  в якутских орнаментах.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 по  своему  усмотрению составляют  узоры  из  геометрических  фигур и рассказывая  называют  свой  якутский  орнамент.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Пользователь\Downloads\IMG_20200424_201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935455" y="493381"/>
            <a:ext cx="6130347" cy="58579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571472" y="571480"/>
            <a:ext cx="835824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Дидактическая  игра 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Математический  </a:t>
            </a: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пазл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( 5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7 лет)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 игры: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Составление  целого  из  частей; систематизировать  знания  чисел  от 1 до 10;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Формировать  у  детей  интерес  к национальным  традициям;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Закреплять  навыки  счета  в  пределах  10;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Развивать  память, внимание, логическое  мышление.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Игровая  задача: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 того, чтобы получилась  картинка, необходимо  собрать полоски  с цифрами  по  порядку.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1025.jpg"/>
          <p:cNvPicPr/>
          <p:nvPr/>
        </p:nvPicPr>
        <p:blipFill>
          <a:blip r:embed="rId3" cstate="print"/>
          <a:srcRect t="4969" b="15442"/>
          <a:stretch>
            <a:fillRect/>
          </a:stretch>
        </p:blipFill>
        <p:spPr bwMode="auto">
          <a:xfrm rot="16200000">
            <a:off x="2393153" y="1964509"/>
            <a:ext cx="471488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500166" y="500043"/>
            <a:ext cx="6929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Игры «Собери картинку», «Собери </a:t>
            </a:r>
            <a:r>
              <a:rPr lang="ru-RU" sz="2400" dirty="0" err="1"/>
              <a:t>пазлы</a:t>
            </a:r>
            <a:r>
              <a:rPr lang="ru-RU" sz="2400" dirty="0"/>
              <a:t>»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1131.jpg"/>
          <p:cNvPicPr/>
          <p:nvPr/>
        </p:nvPicPr>
        <p:blipFill>
          <a:blip r:embed="rId2" cstate="print"/>
          <a:srcRect l="8012" t="7567" r="14748" b="8519"/>
          <a:stretch>
            <a:fillRect/>
          </a:stretch>
        </p:blipFill>
        <p:spPr bwMode="auto">
          <a:xfrm rot="10800000">
            <a:off x="2276475" y="400050"/>
            <a:ext cx="459105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Пользователь\Downloads\IMG_20200424_201229.jpg"/>
          <p:cNvPicPr>
            <a:picLocks noChangeAspect="1" noChangeArrowheads="1"/>
          </p:cNvPicPr>
          <p:nvPr/>
        </p:nvPicPr>
        <p:blipFill>
          <a:blip r:embed="rId2" cstate="print"/>
          <a:srcRect l="24219" r="13281"/>
          <a:stretch>
            <a:fillRect/>
          </a:stretch>
        </p:blipFill>
        <p:spPr bwMode="auto">
          <a:xfrm rot="16200000">
            <a:off x="1643018" y="-142876"/>
            <a:ext cx="571504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85720" y="0"/>
            <a:ext cx="8501122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Настольная  игра 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ходилка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Путешествие  в  страну 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Олонхо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детей с 4-х лет и в        кругу  семьи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  комплект  входят: Игровое  поле ( размером  61×43)  на  175 ходов, 5 фишки, кубик, правила  игры.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 игры: первым  добраться  до 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ысыаха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Правила  игры: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 эту  игру  могут  играть  от  двух  и  более  детей. Фишки  выставляются  на  старт. Игроки  бросают  кубик  по  очереди  и  продвигают  свою  фишку  вперед  по  игровому  полю  на  столько  кружков, сколько  очков  выпало  на  кубике. Если  в  конце  фишка  остановилась  на  кружке  другого  цвета, игрок  поступает  следующим  образом: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1.Белый 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пропускает  следующий  ход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2.Синий 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перемещает  фишку  по  стрелке  вперед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3.Коричневый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перемещает  фишку  по  стрелке  назад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4.Красный  - ходит  еще  раз.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Побеждает  тот, кто  первым  дойдет  до 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ысыаха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Пользователь\Downloads\IMG_20200424_201345.jpg"/>
          <p:cNvPicPr/>
          <p:nvPr/>
        </p:nvPicPr>
        <p:blipFill>
          <a:blip r:embed="rId2" cstate="print"/>
          <a:srcRect l="24502" r="20508"/>
          <a:stretch>
            <a:fillRect/>
          </a:stretch>
        </p:blipFill>
        <p:spPr bwMode="auto">
          <a:xfrm rot="16200000">
            <a:off x="2239831" y="117567"/>
            <a:ext cx="4694540" cy="68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500034" y="0"/>
            <a:ext cx="800105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соревнование 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Кто быстрее?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( 4-8 лет)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Первым добраться до финиша.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Правила игры: В эту игру могут  играть  двое или трое  детей. Детям раздается палочка с веревками длиной 70 сантиметр, который в конце веревки прикреплены всадники - богатыри с лошадьми. Играющие сами выбирают всадников  (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Ньургун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Боотур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черным конем,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Урун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Уолан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белым конем, Кун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Дьирибинэ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коричневым конем)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Ход игры: Дети стоя и держа руки вперед, по команде вместе выкручивают веревку.  первым добрался до палочки, тот побеждает.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4612" y="2428868"/>
            <a:ext cx="43993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Спасибо 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Другая 4">
      <a:dk1>
        <a:srgbClr val="FFFFFF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E2AFD8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1070</TotalTime>
  <Words>1354</Words>
  <Application>Microsoft Office PowerPoint</Application>
  <PresentationFormat>Экран (4:3)</PresentationFormat>
  <Paragraphs>106</Paragraphs>
  <Slides>25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Презентация PowerPoint</vt:lpstr>
      <vt:lpstr>Презентация PowerPoint</vt:lpstr>
      <vt:lpstr>Новизна  данного  пособия  в  том, что в сжатом  виде  собраны  материалы  об  эпосе  олоҥхо, которые вызывают  интерес  детей, и привлекают  внимание  педагогов  и  родителей. Это  прекрасный  способ  подать  всю  имеющуюся информацию в  компактной  форме. Лэпбук “Олоҥхо дойдута” помогает  организовать  информацию  по  теме  олоҥхо  и  лучше  понять  и  запоминать  материал. Это  отличный  способ  для  повторения  пройденного.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79681553937</cp:lastModifiedBy>
  <cp:revision>118</cp:revision>
  <dcterms:created xsi:type="dcterms:W3CDTF">2019-04-17T02:01:40Z</dcterms:created>
  <dcterms:modified xsi:type="dcterms:W3CDTF">2022-10-10T11:56:44Z</dcterms:modified>
</cp:coreProperties>
</file>