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6858048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«Дорожная Азбука»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220411_082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8358214" cy="2497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6072206"/>
            <a:ext cx="446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: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Нестерова.С.А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dirty="0" smtClean="0"/>
              <a:t>: Актуальность данного пособия обусловлена статистикой свидетельствующей о росте детского дорожно-транспортного травматизма. Важно не только оберегать детей от опасности, но и приготовить 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 же прививать навыки безопасного поведения на улице и не только на улице.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3600" dirty="0" smtClean="0"/>
              <a:t> Дидактическое пособие </a:t>
            </a:r>
            <a:r>
              <a:rPr lang="ru-RU" sz="3600" dirty="0" err="1" smtClean="0"/>
              <a:t>лэпбук</a:t>
            </a:r>
            <a:r>
              <a:rPr lang="ru-RU" sz="3600" dirty="0" smtClean="0"/>
              <a:t> «Дорожная Азбука» представляет собой  книжку- гармошку, формата А 3 все листы </a:t>
            </a:r>
            <a:r>
              <a:rPr lang="ru-RU" sz="3600" dirty="0" err="1" smtClean="0"/>
              <a:t>заламенированы</a:t>
            </a:r>
            <a:r>
              <a:rPr lang="ru-RU" sz="3600" dirty="0" smtClean="0"/>
              <a:t>. На страницах книжки имеются различные кармашки с  карточками. На </a:t>
            </a:r>
            <a:r>
              <a:rPr lang="ru-RU" sz="3600" dirty="0" smtClean="0"/>
              <a:t>обратной </a:t>
            </a:r>
            <a:r>
              <a:rPr lang="ru-RU" sz="3600" dirty="0" smtClean="0"/>
              <a:t>стороне </a:t>
            </a:r>
            <a:r>
              <a:rPr lang="ru-RU" sz="3600" dirty="0" err="1" smtClean="0"/>
              <a:t>лэпбука</a:t>
            </a:r>
            <a:r>
              <a:rPr lang="ru-RU" sz="3600" dirty="0" smtClean="0"/>
              <a:t>  расположены информационные плакать по  теме.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sz="3600" dirty="0" smtClean="0"/>
              <a:t>: Дидактическое пособие </a:t>
            </a:r>
            <a:r>
              <a:rPr lang="ru-RU" sz="3600" dirty="0" err="1" smtClean="0"/>
              <a:t>лэпбук</a:t>
            </a:r>
            <a:r>
              <a:rPr lang="ru-RU" sz="3600" dirty="0" smtClean="0"/>
              <a:t> «Дорожная Азбука» предназначено для детей младшего и старшего дошкольного возраста, в дальнейшем  можно  содержание </a:t>
            </a:r>
            <a:r>
              <a:rPr lang="ru-RU" sz="3600" dirty="0" err="1" smtClean="0"/>
              <a:t>лэпбука</a:t>
            </a:r>
            <a:r>
              <a:rPr lang="ru-RU" sz="3600" dirty="0" smtClean="0"/>
              <a:t> пополнять и усложнять. 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систему знаний, умений и навыков детей по правилам дорожного движения.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Образовательные:</a:t>
            </a:r>
            <a:br>
              <a:rPr lang="ru-RU" b="1" dirty="0" smtClean="0"/>
            </a:br>
            <a:r>
              <a:rPr lang="ru-RU" dirty="0" smtClean="0"/>
              <a:t>Познакомить детей с правилами дорожного движения, светофором и дорожными знаками, предназначенными для  водителей и пешеходов;</a:t>
            </a:r>
            <a:br>
              <a:rPr lang="ru-RU" dirty="0" smtClean="0"/>
            </a:br>
            <a:r>
              <a:rPr lang="ru-RU" dirty="0" smtClean="0"/>
              <a:t>Научить детей предвидеть опасное событие, уметь по возможности его избегать.</a:t>
            </a:r>
          </a:p>
          <a:p>
            <a:pPr>
              <a:buNone/>
            </a:pPr>
            <a:r>
              <a:rPr lang="ru-RU" b="1" dirty="0" smtClean="0"/>
              <a:t>Развивающие:</a:t>
            </a:r>
            <a:br>
              <a:rPr lang="ru-RU" b="1" dirty="0" smtClean="0"/>
            </a:br>
            <a:r>
              <a:rPr lang="ru-RU" dirty="0" smtClean="0"/>
              <a:t>Развивать осторожность, внимательность, самостоятельность, ответственность и осмотрительность на дороге;</a:t>
            </a:r>
            <a:br>
              <a:rPr lang="ru-RU" dirty="0" smtClean="0"/>
            </a:br>
            <a:r>
              <a:rPr lang="ru-RU" dirty="0" smtClean="0"/>
              <a:t>Стимулировать познавательную активность, способствовать развитию коммуникативных навыков;</a:t>
            </a:r>
            <a:br>
              <a:rPr lang="ru-RU" dirty="0" smtClean="0"/>
            </a:br>
            <a:r>
              <a:rPr lang="ru-RU" dirty="0" smtClean="0"/>
              <a:t>Речевые:</a:t>
            </a:r>
            <a:br>
              <a:rPr lang="ru-RU" dirty="0" smtClean="0"/>
            </a:br>
            <a:r>
              <a:rPr lang="ru-RU" dirty="0" smtClean="0"/>
              <a:t>Способствовать развитию речи детей, пополнению активного и пассивного словаря детей.</a:t>
            </a:r>
            <a:br>
              <a:rPr lang="ru-RU" dirty="0" smtClean="0"/>
            </a:br>
            <a:r>
              <a:rPr lang="ru-RU" dirty="0" smtClean="0"/>
              <a:t>Развивать связную речь;</a:t>
            </a:r>
          </a:p>
          <a:p>
            <a:pPr>
              <a:buNone/>
            </a:pPr>
            <a:r>
              <a:rPr lang="ru-RU" b="1" dirty="0" smtClean="0"/>
              <a:t>Воспитательные: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Воспитывать навыки личной безопасности и чувство самосохранения;</a:t>
            </a:r>
            <a:br>
              <a:rPr lang="ru-RU" dirty="0" smtClean="0"/>
            </a:br>
            <a:r>
              <a:rPr lang="ru-RU" dirty="0" smtClean="0"/>
              <a:t>Воспитывать чувство ответственности.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1и 2 страницы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1027_162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2695594" cy="2000264"/>
          </a:xfrm>
        </p:spPr>
      </p:pic>
      <p:pic>
        <p:nvPicPr>
          <p:cNvPr id="5" name="Рисунок 4" descr="IMG_20211027_162548.jpg"/>
          <p:cNvPicPr>
            <a:picLocks noChangeAspect="1"/>
          </p:cNvPicPr>
          <p:nvPr/>
        </p:nvPicPr>
        <p:blipFill>
          <a:blip r:embed="rId3" cstate="print"/>
          <a:srcRect t="7447" b="14361"/>
          <a:stretch>
            <a:fillRect/>
          </a:stretch>
        </p:blipFill>
        <p:spPr>
          <a:xfrm>
            <a:off x="4860032" y="1196752"/>
            <a:ext cx="1863202" cy="1942498"/>
          </a:xfrm>
          <a:prstGeom prst="rect">
            <a:avLst/>
          </a:prstGeom>
        </p:spPr>
      </p:pic>
      <p:pic>
        <p:nvPicPr>
          <p:cNvPr id="8" name="Рисунок 7" descr="IMG_20220413_1659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533033" y="2396001"/>
            <a:ext cx="2648910" cy="514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3286124"/>
            <a:ext cx="34572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1.Инфориационный плакат.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 .Игра «Собери светофор»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3. «Дорожная азбука в стихах»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4. «Дорожные знаки в стихах»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5.Карточки «Советы Светофора»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6.Карточки «Правила ДД»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7. Игра «Подбери нужный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транспорт»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8.Карточки «Дорожные знаки»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9.Карточки «Специальный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транспорт для детей»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страница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20413_17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655" r="18641"/>
          <a:stretch>
            <a:fillRect/>
          </a:stretch>
        </p:blipFill>
        <p:spPr>
          <a:xfrm rot="10800000">
            <a:off x="285720" y="1142980"/>
            <a:ext cx="4000528" cy="4071967"/>
          </a:xfrm>
        </p:spPr>
      </p:pic>
      <p:pic>
        <p:nvPicPr>
          <p:cNvPr id="8" name="Рисунок 7" descr="IMG_20220413_170110.jpg"/>
          <p:cNvPicPr>
            <a:picLocks noChangeAspect="1"/>
          </p:cNvPicPr>
          <p:nvPr/>
        </p:nvPicPr>
        <p:blipFill>
          <a:blip r:embed="rId3" cstate="print"/>
          <a:srcRect l="14000" r="12000"/>
          <a:stretch>
            <a:fillRect/>
          </a:stretch>
        </p:blipFill>
        <p:spPr>
          <a:xfrm>
            <a:off x="5072066" y="1857364"/>
            <a:ext cx="3261514" cy="2556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5715016"/>
            <a:ext cx="558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Лото «Подбери нужный знак» 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знаки крепятся на липучках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74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страница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413_170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971924" cy="2214578"/>
          </a:xfrm>
        </p:spPr>
      </p:pic>
      <p:pic>
        <p:nvPicPr>
          <p:cNvPr id="5" name="Рисунок 4" descr="IMG_20220413_170424.jpg"/>
          <p:cNvPicPr>
            <a:picLocks noChangeAspect="1"/>
          </p:cNvPicPr>
          <p:nvPr/>
        </p:nvPicPr>
        <p:blipFill>
          <a:blip r:embed="rId3" cstate="print"/>
          <a:srcRect l="10937" r="17969"/>
          <a:stretch>
            <a:fillRect/>
          </a:stretch>
        </p:blipFill>
        <p:spPr>
          <a:xfrm>
            <a:off x="428596" y="3714752"/>
            <a:ext cx="3935537" cy="245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2071678"/>
            <a:ext cx="326801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«Загадки»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«Ребусы»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«Стихи» 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«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Физкульминутки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«Подвижные игры»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6.Игра «Собери знак»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«Раскрась знак»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1027_170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83034" y="484051"/>
            <a:ext cx="3412115" cy="4549487"/>
          </a:xfrm>
        </p:spPr>
      </p:pic>
      <p:sp>
        <p:nvSpPr>
          <p:cNvPr id="4" name="TextBox 3"/>
          <p:cNvSpPr txBox="1"/>
          <p:nvPr/>
        </p:nvSpPr>
        <p:spPr>
          <a:xfrm>
            <a:off x="571472" y="4500570"/>
            <a:ext cx="36844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дороги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игры с дорогой используем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Киндер  игрушки и плоскостные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Машинки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418_185701.jpg"/>
          <p:cNvPicPr>
            <a:picLocks noChangeAspect="1"/>
          </p:cNvPicPr>
          <p:nvPr/>
        </p:nvPicPr>
        <p:blipFill>
          <a:blip r:embed="rId3" cstate="print"/>
          <a:srcRect l="16926" r="15350"/>
          <a:stretch>
            <a:fillRect/>
          </a:stretch>
        </p:blipFill>
        <p:spPr>
          <a:xfrm>
            <a:off x="5724128" y="1124744"/>
            <a:ext cx="2232248" cy="1516203"/>
          </a:xfrm>
          <a:prstGeom prst="rect">
            <a:avLst/>
          </a:prstGeom>
        </p:spPr>
      </p:pic>
      <p:pic>
        <p:nvPicPr>
          <p:cNvPr id="7" name="Рисунок 6" descr="IMG_20220418_185427.jpg"/>
          <p:cNvPicPr>
            <a:picLocks noChangeAspect="1"/>
          </p:cNvPicPr>
          <p:nvPr/>
        </p:nvPicPr>
        <p:blipFill>
          <a:blip r:embed="rId4" cstate="print"/>
          <a:srcRect l="19288" r="24013"/>
          <a:stretch>
            <a:fillRect/>
          </a:stretch>
        </p:blipFill>
        <p:spPr>
          <a:xfrm>
            <a:off x="5940152" y="3717032"/>
            <a:ext cx="1970993" cy="1599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411_082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8229600" cy="29041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занимаемся и играем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20418_160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76" r="22000"/>
          <a:stretch>
            <a:fillRect/>
          </a:stretch>
        </p:blipFill>
        <p:spPr>
          <a:xfrm>
            <a:off x="323528" y="1340768"/>
            <a:ext cx="2764330" cy="1750925"/>
          </a:xfrm>
        </p:spPr>
      </p:pic>
      <p:pic>
        <p:nvPicPr>
          <p:cNvPr id="5" name="Рисунок 4" descr="IMG_20220418_161051.jpg"/>
          <p:cNvPicPr>
            <a:picLocks noChangeAspect="1"/>
          </p:cNvPicPr>
          <p:nvPr/>
        </p:nvPicPr>
        <p:blipFill>
          <a:blip r:embed="rId3" cstate="print"/>
          <a:srcRect l="25588" r="23225"/>
          <a:stretch>
            <a:fillRect/>
          </a:stretch>
        </p:blipFill>
        <p:spPr>
          <a:xfrm>
            <a:off x="6660232" y="1196752"/>
            <a:ext cx="2232248" cy="2006053"/>
          </a:xfrm>
          <a:prstGeom prst="rect">
            <a:avLst/>
          </a:prstGeom>
        </p:spPr>
      </p:pic>
      <p:pic>
        <p:nvPicPr>
          <p:cNvPr id="6" name="Рисунок 5" descr="IMG_20220418_162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81128"/>
            <a:ext cx="3789304" cy="1743080"/>
          </a:xfrm>
          <a:prstGeom prst="rect">
            <a:avLst/>
          </a:prstGeom>
        </p:spPr>
      </p:pic>
      <p:pic>
        <p:nvPicPr>
          <p:cNvPr id="7" name="Рисунок 6" descr="IMG_20220418_183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212976"/>
            <a:ext cx="2448272" cy="1129626"/>
          </a:xfrm>
          <a:prstGeom prst="rect">
            <a:avLst/>
          </a:prstGeom>
        </p:spPr>
      </p:pic>
      <p:pic>
        <p:nvPicPr>
          <p:cNvPr id="8" name="Рисунок 7" descr="IMG_20220418_183418.jpg"/>
          <p:cNvPicPr>
            <a:picLocks noChangeAspect="1"/>
          </p:cNvPicPr>
          <p:nvPr/>
        </p:nvPicPr>
        <p:blipFill>
          <a:blip r:embed="rId6" cstate="print"/>
          <a:srcRect l="16138" r="3538"/>
          <a:stretch>
            <a:fillRect/>
          </a:stretch>
        </p:blipFill>
        <p:spPr>
          <a:xfrm>
            <a:off x="3563888" y="1556792"/>
            <a:ext cx="2448272" cy="1406338"/>
          </a:xfrm>
          <a:prstGeom prst="rect">
            <a:avLst/>
          </a:prstGeom>
        </p:spPr>
      </p:pic>
      <p:pic>
        <p:nvPicPr>
          <p:cNvPr id="9" name="Рисунок 8" descr="IMG_20220418_1608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3212976"/>
            <a:ext cx="2520280" cy="1159329"/>
          </a:xfrm>
          <a:prstGeom prst="rect">
            <a:avLst/>
          </a:prstGeom>
        </p:spPr>
      </p:pic>
      <p:pic>
        <p:nvPicPr>
          <p:cNvPr id="10" name="Рисунок 9" descr="IMG_20220418_1621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2028" y="4653136"/>
            <a:ext cx="3624388" cy="1728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Лэпбук  «Дорожная Азбука»</vt:lpstr>
      <vt:lpstr>Слайд 2</vt:lpstr>
      <vt:lpstr>Цель: Формировать систему знаний, умений и навыков детей по правилам дорожного движения.</vt:lpstr>
      <vt:lpstr>1и 2 страницы</vt:lpstr>
      <vt:lpstr>3 страница</vt:lpstr>
      <vt:lpstr>4 страница</vt:lpstr>
      <vt:lpstr>Слайд 7</vt:lpstr>
      <vt:lpstr>Слайд 8</vt:lpstr>
      <vt:lpstr>Мы занимаемся и играем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«Дорожная Азбука»</dc:title>
  <dc:creator>Пользователь</dc:creator>
  <cp:lastModifiedBy>пк</cp:lastModifiedBy>
  <cp:revision>23</cp:revision>
  <dcterms:created xsi:type="dcterms:W3CDTF">2022-04-14T08:26:37Z</dcterms:created>
  <dcterms:modified xsi:type="dcterms:W3CDTF">2022-04-18T12:52:33Z</dcterms:modified>
</cp:coreProperties>
</file>