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4" r:id="rId5"/>
    <p:sldId id="262" r:id="rId6"/>
    <p:sldId id="257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865F60-F4FF-4DA6-A9B5-1ED26FA7002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261CB6-E13D-4929-8B61-140A322742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ulluk25@mail.ru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65462"/>
            <a:ext cx="6013648" cy="88211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сюжетам якутских сказок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ЯКУТСКИМ СКАЗКАМ</a:t>
            </a:r>
          </a:p>
        </p:txBody>
      </p:sp>
      <p:pic>
        <p:nvPicPr>
          <p:cNvPr id="1026" name="Picture 2" descr="C:\Users\Пользователь\Desktop\Без имени-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4" t="3030" r="16818" b="6465"/>
          <a:stretch/>
        </p:blipFill>
        <p:spPr bwMode="auto">
          <a:xfrm>
            <a:off x="1835696" y="2647580"/>
            <a:ext cx="5437584" cy="39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2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200800" cy="4929728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участника: Леонтьева Екатерина Николаевна, Леонтьева Людмила Дмитриевна, Леонтьева Александра Николаевна, Прокопьева Юлия Семеновна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проживания, место и должность работы: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с.Кердем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Хангаласского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улуса. МБДОУ «Детский сад №25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Туллукчаан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воспитатели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tulluk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25@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телефон 89627338293</a:t>
            </a:r>
          </a:p>
          <a:p>
            <a:endParaRPr lang="ru-RU" dirty="0"/>
          </a:p>
        </p:txBody>
      </p:sp>
      <p:pic>
        <p:nvPicPr>
          <p:cNvPr id="4" name="Рисунок 3" descr="C:\Users\g-dra\Desktop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1200" y="4327951"/>
            <a:ext cx="273400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Пользователь\Desktop\Без имени-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2" t="9635" r="5571" b="30285"/>
          <a:stretch/>
        </p:blipFill>
        <p:spPr bwMode="auto">
          <a:xfrm>
            <a:off x="1403648" y="4015187"/>
            <a:ext cx="2376264" cy="224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3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игра–бродилка «Путешествие по якутским сказкам» по сюжетам сказок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Биэс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ынахтаах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Бэйбэрикээн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эмээхсин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эмээхсин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«Алаа мо5ус»,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Дьэрэкээн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о5олор». В комплект игры входят  игровое поле, карточки с вопросами, кубики и фишки. В игре могут принять участие от 2 до 4 участников. Рекомендовано для игры всей семьей.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по якутским сказкам» – отличный способ провести время всей семьей. Ведь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лучшим способом поддержки живого общения с детьми являются настольные игры.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Отправляйтесь со своими детьми в увлекательный мир якутских сказок, открывайте ему красоту родного языка, развивайте мыслить логически, умение считать, довести начатое дело до конца. Перед тем как играть в эту игру почитайте своим детям якутские сказки. Это поможет им быстрее достичь цели и стать победителем игры.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1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Ходилка\остуоруйа дойдутугар айан быраабылата\IMG-20180228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61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5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123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 - первым пройти все ходы и дойти до финиша.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могут принять участие от 2 до 4 игроков.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игры выбирает фигурку и ставит их на старт, где изображена книга. Игроки ходят по очереди. Очередность ходов игроков определяется с помощью считалочки или броска кубика. Количество ходов по полю определяется броском кубика. Каждый бросает кубик и сколько на нем выпало, на столько кружков и передвигают свою фигуру. Фишка игрока может проходить мимо шагов, занятых фишками других игроков или останавливаться на них.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фишка остановилась на шаге изменение траектории – игрок двигается дальше по указанному направлению. Фишка, попавшая на шаг «пропустить ход» дает право дополнительного хода следующему игроку. Если фишка попадает на шаг «дополнительный ход» - игрок бросает кубик еще раз. Если фигура попала на кружок с вопросами, то следует ответить на вопрос. Если нет ответа, то переход хода другому игроку.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тот, чья фишка первой дойдет до «Финиша». Игра ведется, пока ее не закончит предпоследний игрок.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получения максимальной пользы от игры просите детей называть числа, на которых останавливаются их фишки.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4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g-dra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40252" y="4133323"/>
            <a:ext cx="244827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992888" cy="468052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Бэйбэрикээн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эмээхсин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алаастан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булбутай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Что нашла старушка Бэйбэрикээн на лугу?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Бэйбэрикээн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эмээхсин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ынахтаа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ҕ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Сколько коров у старушки Бэйбэрикээн?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Биэс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ынахтаах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Бэйбэрикээн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эмээхсин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остуоруйа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ҕ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бэрдьигэс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туохха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кубулуйбутай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В сказке «Старушка Бэйбэрикээн с пятью коровами» в кого превратился цветок?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Ытык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ҕ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олоо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ҕ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Сколько детей у матушки Земли в сказке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Дьэрэкээн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о5олор»?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ҕ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һ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кыайбытай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Кто победил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Мо5ус?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Абаа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һ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һ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ыгар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ханнык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ыйаммыт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тиэрдэрий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По какой дороге можно дойти до девушки сатана?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эмээхсин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ойбо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ҥҥ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хайыы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киирбитэй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Зачем пошла на речку старушка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эмээхсини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туруорбутай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Кто помог старушке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остуоруйа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ҕ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туохтан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ордук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куттанарый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В сказке «Старушка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от чего боится скала?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норуотун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былыр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олорбут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дьиэлэрин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ааттыыбытый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Как называется дом, в котором жили предки народа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вопросами</a:t>
            </a:r>
          </a:p>
        </p:txBody>
      </p:sp>
    </p:spTree>
    <p:extLst>
      <p:ext uri="{BB962C8B-B14F-4D97-AF65-F5344CB8AC3E}">
        <p14:creationId xmlns:p14="http://schemas.microsoft.com/office/powerpoint/2010/main" val="263491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Конкурс ОДС\МОЯ ЯКУТИЯ\Путешествие по якутским сказк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8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Конкурс ОДС\МОЯ ЯКУТИЯ\Авторы игры Путешествие по якутским сказк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451104"/>
            <a:ext cx="7936992" cy="59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144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583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Times New Roman</vt:lpstr>
      <vt:lpstr>Trebuchet MS</vt:lpstr>
      <vt:lpstr>Воздушный поток</vt:lpstr>
      <vt:lpstr>ПУТЕШЕСТВИЕ ПО ЯКУТСКИМ СКАЗКАМ</vt:lpstr>
      <vt:lpstr>Презентация PowerPoint</vt:lpstr>
      <vt:lpstr>Презентация PowerPoint</vt:lpstr>
      <vt:lpstr>Презентация PowerPoint</vt:lpstr>
      <vt:lpstr>Правила игры </vt:lpstr>
      <vt:lpstr>Карточки с вопросами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Екатерина Леонтьева</cp:lastModifiedBy>
  <cp:revision>24</cp:revision>
  <dcterms:created xsi:type="dcterms:W3CDTF">2018-02-27T06:15:39Z</dcterms:created>
  <dcterms:modified xsi:type="dcterms:W3CDTF">2022-04-13T20:47:22Z</dcterms:modified>
</cp:coreProperties>
</file>