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19"/>
  </p:notesMasterIdLst>
  <p:sldIdLst>
    <p:sldId id="259" r:id="rId2"/>
    <p:sldId id="260" r:id="rId3"/>
    <p:sldId id="263" r:id="rId4"/>
    <p:sldId id="265" r:id="rId5"/>
    <p:sldId id="267" r:id="rId6"/>
    <p:sldId id="294" r:id="rId7"/>
    <p:sldId id="295" r:id="rId8"/>
    <p:sldId id="268" r:id="rId9"/>
    <p:sldId id="273" r:id="rId10"/>
    <p:sldId id="269" r:id="rId11"/>
    <p:sldId id="275" r:id="rId12"/>
    <p:sldId id="290" r:id="rId13"/>
    <p:sldId id="291" r:id="rId14"/>
    <p:sldId id="292" r:id="rId15"/>
    <p:sldId id="293" r:id="rId16"/>
    <p:sldId id="289" r:id="rId17"/>
    <p:sldId id="288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6305" autoAdjust="0"/>
  </p:normalViewPr>
  <p:slideViewPr>
    <p:cSldViewPr>
      <p:cViewPr varScale="1">
        <p:scale>
          <a:sx n="69" d="100"/>
          <a:sy n="69" d="100"/>
        </p:scale>
        <p:origin x="143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15A61D1-F660-4849-8710-17ABDECC0263}" type="datetimeFigureOut">
              <a:rPr lang="ru-RU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15FBC02-9F4D-4C3E-A866-2C4D2EAB1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78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B48BBC-D04F-4F64-BCD3-6D4D43FC050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4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34C52A-0F18-40F7-B2CB-EF53A3CCCC2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98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828906-BFEF-4CF8-A88F-64D49884A29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92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B7F8E4-6A31-445A-AD13-CD41D04CDFF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45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9554CD-0792-4B3F-9783-7DF4F70AC2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7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187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29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365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97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FC8135-A027-4B39-9A0E-C07E66AE7011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B8C77-7EDB-4627-9485-0BC0EFCB5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44589-9AC0-47D9-9D4D-02D179ED420E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EE25B5-89E5-4D9E-AC1B-4ED2BF95DF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E8A0F8-4217-4E6F-A1AC-FAED012FDED0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51BD-AF68-4088-B6E8-6040018F47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0E310C-29BA-4F77-8B6F-A40BC84550AC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13E1F-9E83-43C4-9D04-D9B80C9218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D386D2-2C08-44D2-B758-64DF8E181B03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95170-4260-4A93-8AF7-96354E6CC8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F30087-4947-4BFB-8390-5DC8949DC9B5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C873F6-7CB3-4F03-8C4A-AAE0E825E3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02BFFE-E2E3-47B7-A05A-8AA2414F6328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9AAB0-39F2-4B61-9277-5E5911CF14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3B9C2F-8151-4640-97B1-27016836587D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17B4E-CC50-4328-AEC2-E28245E955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CFDD1-621A-4C56-9B59-A9110B2D2A5E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150429-0844-4586-8041-146C8183EB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934F22-5F85-4C48-9F30-ABF577FF299D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F30A97-470B-4134-81B0-C20E1674A4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16EADC-08D8-4EC8-A022-34897E90A8FF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421E8C65-CF20-49DA-B298-6657711E1F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45BDA2A-1EE6-4917-88D5-8458F9838ED2}" type="datetimeFigureOut">
              <a:rPr lang="ru-RU" smtClean="0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77AB34E-FE42-4F51-8E50-CE6E40E560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fif"/><Relationship Id="rId5" Type="http://schemas.openxmlformats.org/officeDocument/2006/relationships/image" Target="../media/image16.jfif"/><Relationship Id="rId4" Type="http://schemas.openxmlformats.org/officeDocument/2006/relationships/image" Target="../media/image15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10"/>
          <p:cNvSpPr txBox="1">
            <a:spLocks/>
          </p:cNvSpPr>
          <p:nvPr/>
        </p:nvSpPr>
        <p:spPr>
          <a:xfrm>
            <a:off x="1063601" y="4786322"/>
            <a:ext cx="7072362" cy="1875314"/>
          </a:xfrm>
          <a:prstGeom prst="rect">
            <a:avLst/>
          </a:prstGeom>
          <a:noFill/>
          <a:ln cmpd="thickThin">
            <a:noFill/>
            <a:prstDash val="sysDot"/>
            <a:beve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9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Выпускница школы, учитель истории и обществознания квалификационной категории, образование высшее, педагогический стаж 15 лет. Окончила школу , поступила в СОГУ  им. К.Л. Хетагурова г. Владикавказа по специальности учитель истории и </a:t>
            </a:r>
            <a:r>
              <a:rPr lang="ru-RU" sz="19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общестовзнния</a:t>
            </a:r>
            <a:endParaRPr lang="ru-RU" sz="2400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2400" i="1" dirty="0">
              <a:ln>
                <a:solidFill>
                  <a:srgbClr val="FF0000"/>
                </a:solidFill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403350" y="332656"/>
            <a:ext cx="6337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Бабочиева Светлана Солтановна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C75C57-D84A-490F-9FD4-F96F1E04D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47" y="1196753"/>
            <a:ext cx="4897305" cy="358957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12" y="411163"/>
            <a:ext cx="8686801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</a:rPr>
              <a:t>Мой любимый класс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.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77ACB3-943C-4B27-BA1A-78889CB6B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2" y="1340768"/>
            <a:ext cx="3578300" cy="2592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6F6E09-CB7E-4C59-B287-243A48C73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340768"/>
            <a:ext cx="4748461" cy="2592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957374-1AA7-4EA3-BA78-ADBE8A24A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03" y="4024460"/>
            <a:ext cx="3854915" cy="28335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639B5B-E434-4B4D-8630-B06DDF312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24460"/>
            <a:ext cx="4533177" cy="28335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864096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Наши достижения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B28A8A-F19E-4DD2-92E2-F90BEC5E9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485" y="832487"/>
            <a:ext cx="4557083" cy="39959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294AA-4821-4B30-B051-9979ED9A7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5169" y="2458990"/>
            <a:ext cx="4468690" cy="26642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1A3251-42A6-4638-9347-99C425A004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8738" y="3490217"/>
            <a:ext cx="4389120" cy="27414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BE5FB-D593-43DF-A1A6-220F3A74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НАШИ УСПЕХИ!!!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4F79BE-5880-40C7-8DB4-FF44169CE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8447" y="2933311"/>
            <a:ext cx="4462971" cy="300607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03580D-0353-4CCC-8F68-78A5C78CE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3747" y="1611053"/>
            <a:ext cx="4536504" cy="31318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4730B7-1197-4EBB-AC64-7646F0F6F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8581" y="3122460"/>
            <a:ext cx="4462973" cy="33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29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FAEB9-1A41-4E9E-90A8-B5A00F2C3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ДОСТИЖЕНИЯ В УЧЕБЕ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1B08AE-2BDB-42C9-A9D8-03A3E6A24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8" y="2004129"/>
            <a:ext cx="4389437" cy="32920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D8796C-14BA-4B59-A931-5D8547FA0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68" y="2013672"/>
            <a:ext cx="3934380" cy="328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08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4925C-C457-4C13-B7F6-32E7AF1E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НАШИ МОЛОДЦЫ!!!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FA7B87-148E-4DDE-A0F2-5F2A1E941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9743" y="2193779"/>
            <a:ext cx="4423472" cy="366202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F2B218-17AC-415E-8383-72D5F6695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3989" y="1766107"/>
            <a:ext cx="4389437" cy="455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91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686C6-4BE2-472D-9B2E-EDF4C773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САМЫЕ ТАЛАНТЛИВЫЕ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A202B0-17E6-4C7A-9BB6-82A226465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" y="1872665"/>
            <a:ext cx="3104132" cy="438943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D3626E-1653-4C7F-9414-B20E7143B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281" y="2084162"/>
            <a:ext cx="4389437" cy="39664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78AC04-D319-4B9B-9A3B-14C0EBF8D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2510" y="2480612"/>
            <a:ext cx="4458847" cy="310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75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0B86113B-00A5-4B06-909F-147D7B7A40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989" y="-912834"/>
            <a:ext cx="3429000" cy="5254668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223C74A9-DF2A-4A25-87AD-F91DBFE8D4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1494" y="-101423"/>
            <a:ext cx="3717034" cy="3919879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2F6D57-F1FB-49EE-900F-9344DE588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728" y="2778179"/>
            <a:ext cx="3429000" cy="47306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E2AD83-4612-46B5-AFB8-5968CE88A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97" y="3400932"/>
            <a:ext cx="4598468" cy="345706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/>
          <a:lstStyle/>
          <a:p>
            <a:r>
              <a:rPr lang="ru-RU" dirty="0"/>
              <a:t>Сегодня мы обсуждаем Федеральный государственный образовательный стандарт второго поколения. Приоритетным направлением основного  общего образования определено формирование обще-учебных умений и навыков, уровень освоения которых в значительной мере предопределяет успешность дальнейшего обучения. В стандарте особое место отведено деятельному, практическому содержанию образования, конкретным способам деятельности, применению приобретенных знаний и умений в реальных жизненных условиях.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000108"/>
            <a:ext cx="7643866" cy="677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i="1" dirty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5412" y="235818"/>
            <a:ext cx="7429552" cy="10081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Мое педагогическое кредо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063" y="1412875"/>
            <a:ext cx="7921625" cy="474821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solidFill>
                <a:srgbClr val="271D18"/>
              </a:solidFill>
              <a:latin typeface="Arial Black" pitchFamily="34" charset="0"/>
            </a:endParaRPr>
          </a:p>
          <a:p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Самой важной и самой значимой деятельностью учителя я считаю воспитание человека, которому предстоит жить в 21 веке. </a:t>
            </a:r>
          </a:p>
          <a:p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Моя педагогическая философия очень проста – каждый день ребенок уходит с победой. </a:t>
            </a:r>
          </a:p>
          <a:p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Я  учу их не только  читать, писать, считать и думать, мечтать и радоваться, а постепенно  и терпеливо прививаю им потребность трудиться, учу любить природу и все живое.</a:t>
            </a:r>
          </a:p>
          <a:p>
            <a:endParaRPr lang="ru-RU" sz="2400" b="1" dirty="0">
              <a:solidFill>
                <a:srgbClr val="271D1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712"/>
            <a:ext cx="8229600" cy="5880121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800" dirty="0"/>
              <a:t>    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 моей  учебной работы на уроках:</a:t>
            </a:r>
          </a:p>
          <a:p>
            <a:r>
              <a:rPr lang="ru-RU" sz="2400" dirty="0"/>
              <a:t>создать условия для:</a:t>
            </a:r>
          </a:p>
          <a:p>
            <a:r>
              <a:rPr lang="ru-RU" sz="2400" dirty="0"/>
              <a:t>- развития мышления</a:t>
            </a:r>
          </a:p>
          <a:p>
            <a:r>
              <a:rPr lang="ru-RU" sz="2400" dirty="0"/>
              <a:t>- развития элементов творческой деятельности</a:t>
            </a:r>
          </a:p>
          <a:p>
            <a:r>
              <a:rPr lang="ru-RU" sz="2400" dirty="0"/>
              <a:t>- развития навыков устной и письменной речи</a:t>
            </a:r>
          </a:p>
          <a:p>
            <a:r>
              <a:rPr lang="ru-RU" sz="2400" dirty="0"/>
              <a:t>- развития памяти</a:t>
            </a:r>
          </a:p>
          <a:p>
            <a:r>
              <a:rPr lang="ru-RU" sz="2400" dirty="0"/>
              <a:t>- воспитания уважения к своей Родине</a:t>
            </a:r>
          </a:p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Методы, по которым я дифференцирую учебную деятельность учащихся на уроке: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-по уровню творчества</a:t>
            </a:r>
          </a:p>
          <a:p>
            <a:pPr>
              <a:buFont typeface="Wingdings 2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-по уровню трудности</a:t>
            </a:r>
          </a:p>
          <a:p>
            <a:pPr>
              <a:buFont typeface="Wingdings 2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-по объему</a:t>
            </a:r>
          </a:p>
          <a:p>
            <a:pPr>
              <a:buFont typeface="Wingdings 2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-по степени самостоятельности учащихся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26384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 на уроках: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331913" y="1341438"/>
            <a:ext cx="691197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– игра                                    Урок - праздник                   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Урок – сказка                                 Урок - викторина        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Урок – конкурс                              Урок – исследование               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Урок – путешествие                      Урок - творчество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Интегрированный урок              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КВН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987675" y="2997200"/>
            <a:ext cx="39497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042988" y="3500438"/>
            <a:ext cx="741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Прямоугольник 1"/>
          <p:cNvSpPr>
            <a:spLocks noChangeArrowheads="1"/>
          </p:cNvSpPr>
          <p:nvPr/>
        </p:nvSpPr>
        <p:spPr bwMode="auto">
          <a:xfrm>
            <a:off x="323850" y="2967038"/>
            <a:ext cx="792003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Использование современных образовательных технологий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4286257"/>
            <a:ext cx="8215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Уроки с использованием ИКТ; </a:t>
            </a: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Проведение открытых уроков</a:t>
            </a:r>
            <a:r>
              <a:rPr lang="ru-RU" sz="2000" b="1" dirty="0">
                <a:solidFill>
                  <a:srgbClr val="3B2C24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5021B2-D2E6-455F-BF3B-8EE5419A7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62" y="3738376"/>
            <a:ext cx="2090928" cy="24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3743697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80000"/>
              </a:lnSpc>
              <a:buFont typeface="Wingdings 2" pitchFamily="18" charset="2"/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Ожидаемый результат моей педагогической работы:</a:t>
            </a:r>
          </a:p>
          <a:p>
            <a:pPr>
              <a:lnSpc>
                <a:spcPct val="80000"/>
              </a:lnSpc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 у учащихся умения общаться со сверстниками;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Умение последовательно и обоснованно излагать свои мысли;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Самостоятельное ориентирование в решении нестандартных задач;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логического мышления, активное участие в обсуждении;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Прививание интереса к предмету.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sz="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619FB8-1E69-4696-87D8-E27A42615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711511"/>
            <a:ext cx="2895775" cy="2778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96AC6-ACCC-4BA2-8B79-69F83828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541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МОИ ДОСТИЖЕНИЯ и УСПЕХИ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33B6F5-9AAE-45A7-9517-8AB7C4AA6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" y="1149787"/>
            <a:ext cx="3102075" cy="374058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0FF684-6E8A-4E56-B8E0-BC54F7F36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718" y="1149787"/>
            <a:ext cx="6032866" cy="30398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61295A-0D3B-4DAB-9BCD-C80314592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8" y="4378449"/>
            <a:ext cx="3305944" cy="24795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A89730-B90B-484C-9479-1635730F2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48586" y="2601790"/>
            <a:ext cx="2857129" cy="603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81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9F831-14CA-4917-A639-A64E566F5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1D014E-2B5A-45D8-953A-2BF163070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865028"/>
            <a:ext cx="3103136" cy="4389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70108A-402B-4FCF-9EB2-C70A6593B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70263"/>
            <a:ext cx="3312368" cy="4389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5462A0-3180-4E86-A650-4A5497070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78" y="2720407"/>
            <a:ext cx="3635896" cy="42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74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</a:rPr>
              <a:t>ВОСПИТАТЕЛЬНАЯ РАБОТА</a:t>
            </a:r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огромную роль играет воспитательная работа с учащимися, направленная на: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патриотическое воспитание;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нравственное воспитание;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эстетическое воспитание;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трудовое воспитание;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физическое воспитание;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экологическое воспитание.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44C34A-A738-4AC1-864B-694F5C41C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58" y="3076960"/>
            <a:ext cx="4464496" cy="3592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257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</a:rPr>
              <a:t>Классный руководитель 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7 « А» класса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4D9E685-6D0B-4704-BE7A-01424CCA9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37" y="1935163"/>
            <a:ext cx="6981726" cy="4389437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479</TotalTime>
  <Words>419</Words>
  <Application>Microsoft Office PowerPoint</Application>
  <PresentationFormat>Экран (4:3)</PresentationFormat>
  <Paragraphs>64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Constantia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МОИ ДОСТИЖЕНИЯ и УСПЕХИ</vt:lpstr>
      <vt:lpstr>Презентация PowerPoint</vt:lpstr>
      <vt:lpstr>ВОСПИТАТЕЛЬНАЯ РАБОТА</vt:lpstr>
      <vt:lpstr>Классный руководитель  7 « А» класса</vt:lpstr>
      <vt:lpstr>Мой любимый класс</vt:lpstr>
      <vt:lpstr>Наши достижения</vt:lpstr>
      <vt:lpstr>НАШИ УСПЕХИ!!!</vt:lpstr>
      <vt:lpstr>НАШИ ДОСТИЖЕНИЯ В УЧЕБЕ</vt:lpstr>
      <vt:lpstr>НАШИ МОЛОДЦЫ!!!</vt:lpstr>
      <vt:lpstr>САМЫЕ ТАЛАНТЛИВЫЕ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свяной</cp:lastModifiedBy>
  <cp:revision>80</cp:revision>
  <dcterms:created xsi:type="dcterms:W3CDTF">2013-05-08T06:24:00Z</dcterms:created>
  <dcterms:modified xsi:type="dcterms:W3CDTF">2022-05-30T02:52:22Z</dcterms:modified>
</cp:coreProperties>
</file>