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F6E-1D24-4BA9-8E38-A8A56278E033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B54A-19C6-4DA6-B153-9D91F355E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31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F6E-1D24-4BA9-8E38-A8A56278E033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B54A-19C6-4DA6-B153-9D91F355E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68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F6E-1D24-4BA9-8E38-A8A56278E033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B54A-19C6-4DA6-B153-9D91F355E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87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F6E-1D24-4BA9-8E38-A8A56278E033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B54A-19C6-4DA6-B153-9D91F355E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0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F6E-1D24-4BA9-8E38-A8A56278E033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B54A-19C6-4DA6-B153-9D91F355E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1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F6E-1D24-4BA9-8E38-A8A56278E033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B54A-19C6-4DA6-B153-9D91F355E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60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F6E-1D24-4BA9-8E38-A8A56278E033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B54A-19C6-4DA6-B153-9D91F355E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08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F6E-1D24-4BA9-8E38-A8A56278E033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B54A-19C6-4DA6-B153-9D91F355E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6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F6E-1D24-4BA9-8E38-A8A56278E033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B54A-19C6-4DA6-B153-9D91F355E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5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F6E-1D24-4BA9-8E38-A8A56278E033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B54A-19C6-4DA6-B153-9D91F355E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0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F6E-1D24-4BA9-8E38-A8A56278E033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B54A-19C6-4DA6-B153-9D91F355E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10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6F6E-1D24-4BA9-8E38-A8A56278E033}" type="datetimeFigureOut">
              <a:rPr lang="ru-RU" smtClean="0"/>
              <a:t>26.10.2022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9B54A-19C6-4DA6-B153-9D91F355E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87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 Развивающая игра «Забавная мутовка 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Кононова Наталия Ивановна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Воспитатель - МБДОУ ЦРР детский сад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Сардаана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Амгинский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улус с.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Амга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2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1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704" y="436378"/>
            <a:ext cx="10515600" cy="27600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Развивающая игра «Забавная мутовка»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0828"/>
            <a:ext cx="10515600" cy="5843751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:  развивающая игра «Забавная » способствует всестороннему развитию ребенка: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систематизировать знание детей чисел от 1 до 10;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развитию мелкой моторики  рук;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наглядно-образному мышлению;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развитию  памяти;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внимания;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логического мышления;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развитию речи;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творческих способностей.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формированию предпосылок к учебной деятельности.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закрепление счета от 1 до 10;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 развитию логического мышления;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Активизировать: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сравнивать,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сопоставлять,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обобщать,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выводы,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произвольного внимания,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Воспитывать  у обучающихся чувства товарищества и дружбы.</a:t>
            </a: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Развивающая игра «Забавная мутовка»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0068"/>
            <a:ext cx="10515600" cy="24106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- Возрастная группа: средняя, старшая и подготовительные группы.</a:t>
            </a:r>
          </a:p>
          <a:p>
            <a:pPr marL="0" indent="0" algn="ctr">
              <a:buNone/>
            </a:pPr>
            <a:r>
              <a:rPr lang="ru-RU" dirty="0"/>
              <a:t> - Ход игры: ребенку необходимо из предложенного набора,  из 10 предметных фигур собрать картину так чтобы цифры располагались от одного до десяти в ряд. Если ребенок расположит цифры правильно, то из отрезков образуется красочная картинка. </a:t>
            </a:r>
          </a:p>
        </p:txBody>
      </p:sp>
    </p:spTree>
    <p:extLst>
      <p:ext uri="{BB962C8B-B14F-4D97-AF65-F5344CB8AC3E}">
        <p14:creationId xmlns:p14="http://schemas.microsoft.com/office/powerpoint/2010/main" val="321483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36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Развивающая игра «Забавная мутовка»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64775" y="-2167248"/>
            <a:ext cx="5830786" cy="11946577"/>
          </a:xfrm>
        </p:spPr>
      </p:pic>
    </p:spTree>
    <p:extLst>
      <p:ext uri="{BB962C8B-B14F-4D97-AF65-F5344CB8AC3E}">
        <p14:creationId xmlns:p14="http://schemas.microsoft.com/office/powerpoint/2010/main" val="198227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7030A0"/>
                </a:solidFill>
              </a:rPr>
              <a:t>     </a:t>
            </a:r>
            <a:r>
              <a:rPr lang="ru-RU" sz="2400" b="1" dirty="0">
                <a:solidFill>
                  <a:srgbClr val="002060"/>
                </a:solidFill>
              </a:rPr>
              <a:t>Данная развивающая игра включает  в себе несколько аспектов. Здесь мы  как игра помогает освоению математических навыков, освоение счета. Также, помощью этой части игры способствуем развитию логического мышления, развитии памяти, внимания и усидчивости.  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8681" y="1553177"/>
            <a:ext cx="4352925" cy="48978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4926" y="1974167"/>
            <a:ext cx="4799666" cy="46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1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47" y="329499"/>
            <a:ext cx="10515600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С помощью этой части ребенок  знакомиться с окружающим миром, закрепляет знание об временах года, учится анализировать, развивается память, развитие речи и у ребенка пробуждается фантазия.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7283669" cy="48274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48" y="2081049"/>
            <a:ext cx="4025462" cy="45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6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Данные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пазлы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игры помогают ребенку проще воспринимать понятия как «время суток», определять последовательности частей суток. Также учат отличать  признаки природы. Во время игры можно составлять множество предложений, например : «Наступила звездная ночь», «Ночью в небе луна и звезды», «Сегодня очень солнечный день»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и.т.д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69" y="2478306"/>
            <a:ext cx="6432332" cy="43796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6" y="1996966"/>
            <a:ext cx="5129048" cy="48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2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Одним из важных аспектов развития математических представлений у дошкольников является изучение основ геометрии. В ходе знакомства с геометрическими фигурами, ребенок приобретает новые знания о свойствах предметов (форме) и развивает логическое мышление.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515" y="1434649"/>
            <a:ext cx="4056996" cy="54759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1" y="1797268"/>
            <a:ext cx="6032937" cy="50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             </a:t>
            </a:r>
            <a:r>
              <a:rPr lang="ru-RU" sz="3600" dirty="0">
                <a:solidFill>
                  <a:schemeClr val="tx2"/>
                </a:solidFill>
              </a:rPr>
              <a:t>Вот так вот,  нам славно и весело играется, спасибо за внимание.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2" y="1825624"/>
            <a:ext cx="4582510" cy="4879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1825624"/>
            <a:ext cx="6831724" cy="50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9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373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Развивающая игра «Забавная мутовка » </vt:lpstr>
      <vt:lpstr>Развивающая игра «Забавная мутовка»</vt:lpstr>
      <vt:lpstr>Развивающая игра «Забавная мутовка»</vt:lpstr>
      <vt:lpstr>Развивающая игра «Забавная мутовка»</vt:lpstr>
      <vt:lpstr>     Данная развивающая игра включает  в себе несколько аспектов. Здесь мы  как игра помогает освоению математических навыков, освоение счета. Также, помощью этой части игры способствуем развитию логического мышления, развитии памяти, внимания и усидчивости.    </vt:lpstr>
      <vt:lpstr>С помощью этой части ребенок  знакомиться с окружающим миром, закрепляет знание об временах года, учится анализировать, развивается память, развитие речи и у ребенка пробуждается фантазия.</vt:lpstr>
      <vt:lpstr>Данные пазлы игры помогают ребенку проще воспринимать понятия как «время суток», определять последовательности частей суток. Также учат отличать  признаки природы. Во время игры можно составлять множество предложений, например : «Наступила звездная ночь», «Ночью в небе луна и звезды», «Сегодня очень солнечный день» и.т.д.</vt:lpstr>
      <vt:lpstr>Одним из важных аспектов развития математических представлений у дошкольников является изучение основ геометрии. В ходе знакомства с геометрическими фигурами, ребенок приобретает новые знания о свойствах предметов (форме) и развивает логическое мышление.</vt:lpstr>
      <vt:lpstr>             Вот так вот,  нам славно и весело играется, спасибо за внимание.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Неизвестный пользователь</cp:lastModifiedBy>
  <cp:revision>71</cp:revision>
  <dcterms:created xsi:type="dcterms:W3CDTF">2021-10-14T12:04:32Z</dcterms:created>
  <dcterms:modified xsi:type="dcterms:W3CDTF">2022-10-26T14:24:25Z</dcterms:modified>
</cp:coreProperties>
</file>