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GAN Cookies — десертный стартап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Авторский бренд горячих GAN cookies в формате фастфуда с яркой визуальной подачей. Проект уже приносит онлайн-продажи и формирует лояльную аудиторию.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Проблема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На рынке нет десерта, который бы сочетал горячую подачу, скорость фастфуда и эффект вау. Всё однообразно и лишено эмоции.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Решение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GAN Cookies — горячие десерты с меняющимся меню и эффектной подачей. Продукт вызывает эмоции, выглядит ярко и моментально попадает в сторис.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Рынок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Целевая аудитория: молодёжь 13–25 лет, девушки, подростки, блогеры. Им важен визуал, настроение, спонтанные эмоции. Сегмент десертов стремительно растёт.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Бизнес-модель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Продажи с точки: 50 порций в день = выручка 4.95 млн ₸ в месяц. Высокая маржа, быстрая оборачиваемость, минимум остатков. Готово к масштабированию.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Команда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Основатель — Элина Ганшу. Контент-креатор, бренд-дизайнер, автор продукта. Сильный личный бренд, онлайн-продажи уже идут ежедневно.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Финансовые показатели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Выручка: 4,950,000 ₸/мес</a:t>
            </a:r>
          </a:p>
          <a:p>
            <a:r>
              <a:t>Расходы: 1,700,000 ₸/мес</a:t>
            </a:r>
          </a:p>
          <a:p>
            <a:r>
              <a:t>Чистая прибыль: 3,250,000 ₸/мес</a:t>
            </a:r>
          </a:p>
          <a:p>
            <a:r>
              <a:t>Окупаемость инвестиций (8 млн ₸): 3.9 месяца.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Запрос инвестиций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Ищу инвестиции: 8 млн ₸</a:t>
            </a:r>
          </a:p>
          <a:p>
            <a:r>
              <a:t>Предлагаемая доля: 15%</a:t>
            </a:r>
          </a:p>
          <a:p>
            <a:r>
              <a:t>Пассивный доход инвестора: ~487,500 ₸/мес</a:t>
            </a:r>
          </a:p>
          <a:p>
            <a:r>
              <a:t>Продукт готов к масштабированию и брендингу.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