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6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5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6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41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34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84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82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0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4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3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7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7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8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0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9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8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9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5FA19-1755-471E-A52F-314445EF771E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164B-BAC7-4F85-A386-8424AA241C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0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10" y="-124692"/>
            <a:ext cx="12270310" cy="69826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0631" y="771935"/>
            <a:ext cx="9252428" cy="2532374"/>
          </a:xfrm>
        </p:spPr>
        <p:txBody>
          <a:bodyPr>
            <a:prstTxWarp prst="textDeflateInflate">
              <a:avLst/>
            </a:prstTxWarp>
            <a:normAutofit/>
          </a:bodyPr>
          <a:lstStyle/>
          <a:p>
            <a:pPr algn="ctr"/>
            <a:r>
              <a:rPr lang="ru-RU" sz="6600" cap="none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Священные животные народов ненцев</a:t>
            </a:r>
            <a:endParaRPr lang="ru-RU" sz="6600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84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287703" y="5331980"/>
            <a:ext cx="10490200" cy="1623002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Лебедь - </a:t>
            </a:r>
            <a:r>
              <a:rPr lang="ru-RU" sz="6600" b="1" dirty="0" err="1" smtClean="0">
                <a:solidFill>
                  <a:srgbClr val="FF0000"/>
                </a:solidFill>
              </a:rPr>
              <a:t>Хохорэй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790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27471"/>
            <a:ext cx="10490200" cy="95567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Собака - </a:t>
            </a:r>
            <a:r>
              <a:rPr lang="ru-RU" sz="6600" dirty="0" err="1" smtClean="0">
                <a:solidFill>
                  <a:srgbClr val="FF0000"/>
                </a:solidFill>
              </a:rPr>
              <a:t>Вэнеко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63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0899" y="5814048"/>
            <a:ext cx="10490200" cy="95567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Олень – Ты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86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5719907"/>
            <a:ext cx="10490200" cy="95567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Медведь - </a:t>
            </a:r>
            <a:r>
              <a:rPr lang="ru-RU" sz="6600" dirty="0" err="1" smtClean="0">
                <a:solidFill>
                  <a:srgbClr val="FF0000"/>
                </a:solidFill>
              </a:rPr>
              <a:t>Варк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39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7704" y="5692198"/>
            <a:ext cx="10490200" cy="955675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Волк - </a:t>
            </a:r>
            <a:r>
              <a:rPr lang="ru-RU" sz="6600" dirty="0" err="1" smtClean="0">
                <a:solidFill>
                  <a:srgbClr val="FF0000"/>
                </a:solidFill>
              </a:rPr>
              <a:t>Сармик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46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63</TotalTime>
  <Words>19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След самолета</vt:lpstr>
      <vt:lpstr>Священные животные народов ненцев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Священные животные народов ненцев</dc:title>
  <dc:creator>RePack by Diakov</dc:creator>
  <cp:lastModifiedBy>RePack by Diakov</cp:lastModifiedBy>
  <cp:revision>7</cp:revision>
  <dcterms:created xsi:type="dcterms:W3CDTF">2018-04-02T05:39:56Z</dcterms:created>
  <dcterms:modified xsi:type="dcterms:W3CDTF">2018-04-02T07:41:04Z</dcterms:modified>
</cp:coreProperties>
</file>