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3" r:id="rId4"/>
    <p:sldId id="267" r:id="rId5"/>
    <p:sldId id="277" r:id="rId6"/>
    <p:sldId id="279" r:id="rId7"/>
    <p:sldId id="258" r:id="rId8"/>
    <p:sldId id="286" r:id="rId9"/>
    <p:sldId id="262" r:id="rId10"/>
    <p:sldId id="270" r:id="rId11"/>
    <p:sldId id="275" r:id="rId12"/>
    <p:sldId id="287" r:id="rId13"/>
    <p:sldId id="261" r:id="rId14"/>
    <p:sldId id="288" r:id="rId15"/>
    <p:sldId id="280" r:id="rId16"/>
    <p:sldId id="289" r:id="rId17"/>
    <p:sldId id="281" r:id="rId18"/>
    <p:sldId id="282" r:id="rId19"/>
    <p:sldId id="283" r:id="rId20"/>
    <p:sldId id="291" r:id="rId21"/>
    <p:sldId id="284" r:id="rId22"/>
    <p:sldId id="285" r:id="rId23"/>
    <p:sldId id="290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008080"/>
    <a:srgbClr val="33CCFF"/>
    <a:srgbClr val="85DF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59" d="100"/>
          <a:sy n="59" d="100"/>
        </p:scale>
        <p:origin x="-149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85800" y="1295400"/>
            <a:ext cx="7742664" cy="5192256"/>
            <a:chOff x="1115616" y="1710541"/>
            <a:chExt cx="7165477" cy="546975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1710541"/>
              <a:ext cx="7165477" cy="3015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Мастер – класс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Развивающие игры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из бросового материала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87963" y="4359534"/>
              <a:ext cx="4795331" cy="2820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solidFill>
                  <a:srgbClr val="33CCFF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solidFill>
                    <a:srgbClr val="00B050"/>
                  </a:solidFill>
                  <a:latin typeface="Monotype Corsiva" pitchFamily="66" charset="0"/>
                  <a:cs typeface="Arial" charset="0"/>
                </a:rPr>
                <a:t>Автор: Степанова Ф.Г.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solidFill>
                  <a:srgbClr val="00B05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solidFill>
                  <a:srgbClr val="00B05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solidFill>
                  <a:srgbClr val="00B05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solidFill>
                  <a:srgbClr val="00B05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186055" cy="83820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Дыхательные тренажер</a:t>
            </a:r>
            <a:br>
              <a:rPr lang="ru-RU" sz="4000" b="1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           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7924800" cy="228600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dirty="0">
                <a:solidFill>
                  <a:schemeClr val="tx2"/>
                </a:solidFill>
              </a:rPr>
              <a:t>      </a:t>
            </a: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>Дыхательные упражнения увеличивают вентиляцию легких, </a:t>
            </a:r>
          </a:p>
          <a:p>
            <a:pPr>
              <a:buNone/>
            </a:pPr>
            <a:r>
              <a:rPr lang="ru-RU" sz="2000" dirty="0">
                <a:solidFill>
                  <a:srgbClr val="0000FF"/>
                </a:solidFill>
                <a:latin typeface="Monotype Corsiva" panose="03010101010201010101" pitchFamily="66" charset="0"/>
              </a:rPr>
              <a:t>      улучшают кровообращение , отличная  профилактика заболеваний органов дыхания. </a:t>
            </a:r>
          </a:p>
        </p:txBody>
      </p:sp>
      <p:pic>
        <p:nvPicPr>
          <p:cNvPr id="4099" name="Picture 3" descr="C:\Users\Сырдыкчаана\Desktop\фаина мастер класс\20201009_154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4481" y="3017519"/>
            <a:ext cx="3291839" cy="1828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ырдыкчаана\Desktop\фаина мастер класс\20201009_1535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5" r="10497"/>
          <a:stretch/>
        </p:blipFill>
        <p:spPr bwMode="auto">
          <a:xfrm rot="5400000">
            <a:off x="4487139" y="2980461"/>
            <a:ext cx="3255822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43000" y="2057400"/>
            <a:ext cx="6715172" cy="3786487"/>
            <a:chOff x="597457" y="-170760"/>
            <a:chExt cx="7925152" cy="45829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7457" y="-170760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«Напиши цифру, букву»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>
                <a:solidFill>
                  <a:schemeClr val="tx2"/>
                </a:solidFill>
                <a:latin typeface="Monotype Corsiva" pitchFamily="66" charset="0"/>
                <a:cs typeface="Arial" pitchFamily="34" charset="0"/>
              </a:rPr>
              <a:t>    Развивает зрительную память, координации движений рук  и незабываемое удовольствие малышам. </a:t>
            </a:r>
            <a:endParaRPr lang="ru-RU" sz="2000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Picture 2" descr="C:\Users\Сырдыкчаана\Desktop\фаина мастер класс\20201009_145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4" r="6944"/>
          <a:stretch/>
        </p:blipFill>
        <p:spPr bwMode="auto">
          <a:xfrm rot="5400000">
            <a:off x="1821181" y="2962825"/>
            <a:ext cx="2910837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ырдыкчаана\Desktop\фаина мастер класс\20201009_155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91"/>
          <a:stretch/>
        </p:blipFill>
        <p:spPr bwMode="auto">
          <a:xfrm rot="5400000">
            <a:off x="4935066" y="2860153"/>
            <a:ext cx="2841242" cy="2174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ырдыкчаана\Desktop\фаина мастер класс\20201009_151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29" y="2057400"/>
            <a:ext cx="5956662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8754" y="838200"/>
            <a:ext cx="3395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«Найди домик»</a:t>
            </a:r>
            <a:endParaRPr lang="ru-RU" sz="44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418724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F497D"/>
                </a:solidFill>
                <a:latin typeface="Monotype Corsiva" pitchFamily="66" charset="0"/>
                <a:cs typeface="Times New Roman" pitchFamily="18" charset="0"/>
              </a:rPr>
              <a:t>Развивает </a:t>
            </a:r>
            <a:r>
              <a:rPr lang="ru-RU" sz="2000" dirty="0" err="1">
                <a:solidFill>
                  <a:srgbClr val="1F497D"/>
                </a:solidFill>
                <a:latin typeface="Monotype Corsiva" pitchFamily="66" charset="0"/>
                <a:cs typeface="Times New Roman" pitchFamily="18" charset="0"/>
              </a:rPr>
              <a:t>сенсорику</a:t>
            </a:r>
            <a:r>
              <a:rPr lang="ru-RU" sz="2000" dirty="0">
                <a:solidFill>
                  <a:srgbClr val="1F497D"/>
                </a:solidFill>
                <a:latin typeface="Monotype Corsiva" panose="03010101010201010101" pitchFamily="66" charset="0"/>
                <a:cs typeface="Arial" pitchFamily="34" charset="0"/>
              </a:rPr>
              <a:t>, координацию движений рук.</a:t>
            </a:r>
            <a:r>
              <a:rPr lang="ru-RU" sz="2000" dirty="0" smtClean="0">
                <a:solidFill>
                  <a:srgbClr val="1F497D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80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838200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«Кто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быстрее наденет шапку 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413" y="457200"/>
            <a:ext cx="8534400" cy="762000"/>
          </a:xfrm>
        </p:spPr>
        <p:txBody>
          <a:bodyPr/>
          <a:lstStyle/>
          <a:p>
            <a:pPr algn="ctr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r>
              <a:rPr lang="ru-RU" sz="2000" i="1" u="sng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Цель: </a:t>
            </a:r>
            <a:r>
              <a:rPr lang="ru-RU" sz="2000" i="1" dirty="0" smtClean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Развивать </a:t>
            </a:r>
            <a:r>
              <a:rPr lang="ru-RU" sz="2000" i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мелкую моторику пальцев рук и ловкость.</a:t>
            </a:r>
          </a:p>
        </p:txBody>
      </p:sp>
      <p:pic>
        <p:nvPicPr>
          <p:cNvPr id="6146" name="Picture 2" descr="C:\Users\Сырдыкчаана\Desktop\фаина мастер класс\20201009_1551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26" t="7143" r="24913"/>
          <a:stretch/>
        </p:blipFill>
        <p:spPr bwMode="auto">
          <a:xfrm>
            <a:off x="1447800" y="2199290"/>
            <a:ext cx="2971800" cy="2458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ырдыкчаана\Desktop\фаина мастер класс\20201009_1539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95"/>
          <a:stretch/>
        </p:blipFill>
        <p:spPr bwMode="auto">
          <a:xfrm rot="5400000">
            <a:off x="4383426" y="2474573"/>
            <a:ext cx="3962402" cy="2366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87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209800"/>
            <a:ext cx="6477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Мастер класс </a:t>
            </a:r>
            <a:br>
              <a:rPr lang="ru-RU" sz="36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ea typeface="+mj-ea"/>
                <a:cs typeface="+mj-cs"/>
              </a:rPr>
              <a:t>Изготовление игрушки  из бросового материала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577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656701"/>
            <a:ext cx="314060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Нам нужны: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Диск </a:t>
            </a:r>
            <a:r>
              <a:rPr lang="en-US" sz="2400" i="1" dirty="0" smtClean="0">
                <a:solidFill>
                  <a:srgbClr val="FF0000"/>
                </a:solidFill>
                <a:latin typeface="Monotype Corsiva" pitchFamily="66" charset="0"/>
              </a:rPr>
              <a:t>CD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Цветной картон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Клей пистолет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Клей карандаш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Веревка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Фломастеры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Одноразовый стакан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Ножницы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Цветной карандаш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А 4 для рук, глаз и рта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err="1" smtClean="0">
                <a:solidFill>
                  <a:srgbClr val="FF0000"/>
                </a:solidFill>
                <a:latin typeface="Monotype Corsiva" pitchFamily="66" charset="0"/>
              </a:rPr>
              <a:t>Степлер</a:t>
            </a:r>
            <a:endParaRPr lang="ru-RU" sz="24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Резак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Сырдыкчаана\Documents\Bluetooth Folder\20201011_145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920382" cy="2646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35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ырдыкчаана\Documents\Bluetooth Folder\20201011_142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1" y="1905000"/>
            <a:ext cx="3534834" cy="1988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ырдыкчаана\Documents\Bluetooth Folder\20201011_14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4" y="3200400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379" y="1084892"/>
            <a:ext cx="77957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Из цветного картона вырезаем круг  размером </a:t>
            </a:r>
            <a:r>
              <a:rPr lang="en-US" sz="2000" b="1" i="1" dirty="0">
                <a:solidFill>
                  <a:srgbClr val="FF0000"/>
                </a:solidFill>
                <a:latin typeface="Monotype Corsiva" pitchFamily="66" charset="0"/>
              </a:rPr>
              <a:t>CD</a:t>
            </a:r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диска,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затем горячим </a:t>
            </a:r>
          </a:p>
          <a:p>
            <a:pPr lvl="0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леем приклеиваем  к диске.</a:t>
            </a:r>
            <a:endParaRPr lang="en-US" sz="20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400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23446"/>
            <a:ext cx="36150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. Из цветной бумаги делаем конус.</a:t>
            </a:r>
            <a:endParaRPr lang="en-US" sz="20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9218" name="Picture 2" descr="C:\Users\Сырдыкчаана\Documents\Bluetooth Folder\20201011_142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0" y="1981201"/>
            <a:ext cx="3390900" cy="2145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ырдыкчаана\Documents\Bluetooth Folder\20201011_1425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30" r="17441"/>
          <a:stretch/>
        </p:blipFill>
        <p:spPr bwMode="auto">
          <a:xfrm>
            <a:off x="4724400" y="2137565"/>
            <a:ext cx="3469069" cy="3014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917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295400"/>
            <a:ext cx="6240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3 . Готовый конус  приклеиваем клеем пистолетом</a:t>
            </a:r>
            <a:r>
              <a:rPr lang="en-US" sz="2000" b="1" i="1" dirty="0">
                <a:solidFill>
                  <a:srgbClr val="FF0000"/>
                </a:solidFill>
                <a:latin typeface="Monotype Corsiva" pitchFamily="66" charset="0"/>
              </a:rPr>
              <a:t> CD</a:t>
            </a:r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диске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/>
          </a:p>
        </p:txBody>
      </p:sp>
      <p:pic>
        <p:nvPicPr>
          <p:cNvPr id="10242" name="Picture 2" descr="C:\Users\Сырдыкчаана\Documents\Bluetooth Folder\20201011_142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5" y="2198428"/>
            <a:ext cx="3831168" cy="2155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ырдыкчаана\Documents\Bluetooth Folder\20201011_142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5944"/>
            <a:ext cx="3462959" cy="2177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894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07068"/>
            <a:ext cx="6886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. Из бумаги А 4 делаем глазки, рот и руки и приклеиваем  к  конусу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2291" name="Picture 3" descr="C:\Users\Сырдыкчаана\Documents\Bluetooth Folder\20201011_142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7" y="2133600"/>
            <a:ext cx="3710921" cy="2087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Сырдыкчаана\Documents\Bluetooth Folder\20201011_143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02" y="3269456"/>
            <a:ext cx="4038600" cy="2271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63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762000"/>
            <a:ext cx="6705600" cy="5364163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   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       </a:t>
            </a:r>
            <a:r>
              <a:rPr lang="ru-RU" sz="28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Использование нетрадиционного оборудования благоприятно влияет на формирование всех систем и функций организма, удовлетворяет потребности ребенка в движении, вызывает большой восторг и служит средством всестороннего развития дошкольника.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204834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ырдыкчаана\Documents\Bluetooth Folder\20201011_1436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2" t="12322" r="9994"/>
          <a:stretch/>
        </p:blipFill>
        <p:spPr bwMode="auto">
          <a:xfrm>
            <a:off x="4572000" y="3143248"/>
            <a:ext cx="3786214" cy="2417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Сырдыкчаана\Documents\Bluetooth Folder\20201011_14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71600"/>
            <a:ext cx="4470399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449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33136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5. Берем  конус  и через  рот вытягиваем  веревку , затем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</a:rPr>
              <a:t>делаем дырку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одноразовом стакане  и конец веревки  через нее вытягиваем . 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Users\Сырдыкчаана\Documents\Bluetooth Folder\20201011_143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678183" cy="2068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ырдыкчаана\Documents\Bluetooth Folder\20201011_144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4" y="3041881"/>
            <a:ext cx="4345808" cy="2444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19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447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3" name="Picture 3" descr="C:\Users\Сырдыкчаана\Documents\Bluetooth Folder\20201011_144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495800" cy="252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ырдыкчаана\Documents\Bluetooth Folder\20201011_144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40015"/>
            <a:ext cx="3048000" cy="1714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4400" y="970746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6.   Конец веревки завязываем и приклеиваем цветным картоном.  Берем цветной карандаш и  другой конец веревки  (который выходит из рта) </a:t>
            </a:r>
            <a:r>
              <a:rPr lang="ru-RU" sz="2000" b="1" dirty="0" err="1" smtClean="0">
                <a:solidFill>
                  <a:srgbClr val="FF0000"/>
                </a:solidFill>
                <a:latin typeface="Monotype Corsiva" pitchFamily="66" charset="0"/>
              </a:rPr>
              <a:t>заварачиваем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карандашу.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1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ырдыкчаана\Documents\Bluetooth Folder\20201011_145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82236"/>
            <a:ext cx="4605867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ырдыкчаана\Documents\Bluetooth Folder\20201011_145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83"/>
          <a:stretch>
            <a:fillRect/>
          </a:stretch>
        </p:blipFill>
        <p:spPr bwMode="auto">
          <a:xfrm>
            <a:off x="3657600" y="3286124"/>
            <a:ext cx="4728308" cy="2269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196" y="905978"/>
            <a:ext cx="7010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Игрушка готова.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97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219200"/>
            <a:ext cx="6248400" cy="4906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Создание эмоционального положительного настроения.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Развитие интереса и пробуждение к действиям.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Знакомство с сенсорными эталонами.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Развитие  мелкой моторики рук.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Развитие восприятия: зрительного, осязательного.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Развитие наглядно-действенного, образного мышления, внимания, памяти, воображения</a:t>
            </a:r>
            <a:r>
              <a:rPr lang="ru-RU" sz="2800" i="1" dirty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2000"/>
            <a:ext cx="7391400" cy="5364163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    </a:t>
            </a:r>
            <a:endParaRPr lang="ru-RU" sz="2800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Бросовый материал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– это контейнеры из-под яиц, яичная скорлупа, стеклянные и пластиковые бутылки, тампоны, пробки, плотные пакеты из-под разных жидкостей, например, кефира или йогурта и т.д. Все это отличный материал для творчества, к тому же бесплатный.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       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620000" cy="731838"/>
          </a:xfrm>
        </p:spPr>
        <p:txBody>
          <a:bodyPr/>
          <a:lstStyle/>
          <a:p>
            <a:r>
              <a:rPr lang="ru-RU" sz="2400" b="1" cap="all" dirty="0"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Требования к поделкам из бросового                 материала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39632" y="2995610"/>
            <a:ext cx="2362200" cy="147638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Должны хорошо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промыват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ься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0" y="2995610"/>
            <a:ext cx="23622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безопасны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60651" y="1800095"/>
            <a:ext cx="25146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не 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аллергичны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2200" y="3003471"/>
            <a:ext cx="2083588" cy="10193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не токсичны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0581" y="4486167"/>
            <a:ext cx="2286000" cy="990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эстетичны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8094" y="4541874"/>
            <a:ext cx="2281570" cy="9667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itchFamily="18" charset="0"/>
              </a:rPr>
              <a:t>практичны</a:t>
            </a:r>
          </a:p>
        </p:txBody>
      </p:sp>
    </p:spTree>
    <p:extLst>
      <p:ext uri="{BB962C8B-B14F-4D97-AF65-F5344CB8AC3E}">
        <p14:creationId xmlns="" xmlns:p14="http://schemas.microsoft.com/office/powerpoint/2010/main" val="358186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62000"/>
            <a:ext cx="7467600" cy="5364163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   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       </a:t>
            </a:r>
            <a:endParaRPr lang="ru-RU" sz="2800" i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http://player.myshared.ru/7/832130/data/images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83405"/>
            <a:ext cx="3036109" cy="26193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754" y="533400"/>
            <a:ext cx="6019800" cy="61434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</a:rPr>
              <a:t>Влияние на развитие ребенка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4202717" y="1678757"/>
            <a:ext cx="298854" cy="500066"/>
          </a:xfrm>
          <a:prstGeom prst="upArrow">
            <a:avLst/>
          </a:prstGeom>
          <a:solidFill>
            <a:srgbClr val="9999FF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147746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Координация движений пальц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ев</a:t>
            </a:r>
          </a:p>
        </p:txBody>
      </p:sp>
      <p:sp>
        <p:nvSpPr>
          <p:cNvPr id="8" name="Стрелка углом вверх 7"/>
          <p:cNvSpPr/>
          <p:nvPr/>
        </p:nvSpPr>
        <p:spPr>
          <a:xfrm rot="1803869">
            <a:off x="5802089" y="4374367"/>
            <a:ext cx="1171310" cy="662234"/>
          </a:xfrm>
          <a:prstGeom prst="bentUpArrow">
            <a:avLst>
              <a:gd name="adj1" fmla="val 25000"/>
              <a:gd name="adj2" fmla="val 25000"/>
              <a:gd name="adj3" fmla="val 31422"/>
            </a:avLst>
          </a:prstGeom>
          <a:solidFill>
            <a:srgbClr val="9999FF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2164" y="1928790"/>
            <a:ext cx="1857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Сенсорика</a:t>
            </a:r>
          </a:p>
        </p:txBody>
      </p:sp>
      <p:sp>
        <p:nvSpPr>
          <p:cNvPr id="10" name="Стрелка углом вверх 9"/>
          <p:cNvSpPr/>
          <p:nvPr/>
        </p:nvSpPr>
        <p:spPr>
          <a:xfrm rot="20612835" flipH="1">
            <a:off x="2009020" y="4413679"/>
            <a:ext cx="1385894" cy="68704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9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754" y="1767906"/>
            <a:ext cx="2167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Умственное 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развитие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9354585">
            <a:off x="4993452" y="2635753"/>
            <a:ext cx="1045787" cy="312989"/>
          </a:xfrm>
          <a:prstGeom prst="rightArrow">
            <a:avLst/>
          </a:prstGeom>
          <a:solidFill>
            <a:srgbClr val="99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5263" y="3258690"/>
            <a:ext cx="2549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Внимательность,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усидчивость,</a:t>
            </a:r>
          </a:p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самостоятельность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350430" y="4698293"/>
            <a:ext cx="373970" cy="620066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2068389">
            <a:off x="2840537" y="2676564"/>
            <a:ext cx="1092276" cy="353640"/>
          </a:xfrm>
          <a:prstGeom prst="leftArrow">
            <a:avLst/>
          </a:prstGeom>
          <a:solidFill>
            <a:srgbClr val="9999FF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393273" y="5170976"/>
            <a:ext cx="2428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raditional Arabic" pitchFamily="18" charset="-78"/>
              </a:rPr>
              <a:t>Развитие слуха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897" y="3308277"/>
            <a:ext cx="265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Lucida Sans Unicode" pitchFamily="34" charset="0"/>
                <a:cs typeface="Times New Roman" pitchFamily="18" charset="0"/>
              </a:rPr>
              <a:t>Трудовые умения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Lucida Sans Unicode" pitchFamily="34" charset="0"/>
                <a:cs typeface="Times New Roman" pitchFamily="18" charset="0"/>
              </a:rPr>
              <a:t> и навыки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12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772400" cy="4168775"/>
          </a:xfrm>
        </p:spPr>
        <p:txBody>
          <a:bodyPr/>
          <a:lstStyle/>
          <a:p>
            <a:r>
              <a:rPr lang="ru-RU" sz="2000" b="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0" i="1" dirty="0">
                <a:latin typeface="Arial" pitchFamily="34" charset="0"/>
                <a:cs typeface="Arial" pitchFamily="34" charset="0"/>
              </a:rPr>
            </a:br>
            <a:r>
              <a:rPr lang="ru-RU" sz="1400" i="1" dirty="0">
                <a:solidFill>
                  <a:schemeClr val="tx2"/>
                </a:solidFill>
                <a:latin typeface="Monotype Corsiva" pitchFamily="66" charset="0"/>
                <a:cs typeface="Arial" pitchFamily="34" charset="0"/>
              </a:rPr>
              <a:t>Развивать мелкую моторику, координацию движений, зоркость, меткость</a:t>
            </a:r>
            <a:r>
              <a:rPr lang="ru-RU" sz="2000" i="1" dirty="0">
                <a:solidFill>
                  <a:schemeClr val="tx2"/>
                </a:solidFill>
                <a:latin typeface="Monotype Corsiva" panose="03010101010201010101" pitchFamily="66" charset="0"/>
                <a:cs typeface="Arial" pitchFamily="34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6248400" cy="609600"/>
          </a:xfrm>
        </p:spPr>
        <p:txBody>
          <a:bodyPr/>
          <a:lstStyle/>
          <a:p>
            <a:pPr algn="ctr"/>
            <a:endParaRPr lang="ru-RU" sz="5400" b="1" dirty="0">
              <a:solidFill>
                <a:srgbClr val="00B050"/>
              </a:solidFill>
            </a:endParaRPr>
          </a:p>
          <a:p>
            <a:pPr algn="ctr"/>
            <a:endParaRPr lang="ru-RU" sz="5400" b="1" dirty="0">
              <a:solidFill>
                <a:srgbClr val="00B050"/>
              </a:solidFill>
            </a:endParaRPr>
          </a:p>
          <a:p>
            <a:pPr algn="ctr"/>
            <a:endParaRPr lang="ru-RU" sz="5400" b="1" dirty="0">
              <a:solidFill>
                <a:srgbClr val="00B050"/>
              </a:solidFill>
            </a:endParaRP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«Попади в цель»</a:t>
            </a:r>
          </a:p>
        </p:txBody>
      </p:sp>
      <p:pic>
        <p:nvPicPr>
          <p:cNvPr id="4" name="Picture 2" descr="C:\Users\Сырдыкчаана\Desktop\фаина мастер класс\20201009_154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55"/>
          <a:stretch/>
        </p:blipFill>
        <p:spPr bwMode="auto">
          <a:xfrm rot="5400000">
            <a:off x="4968590" y="2618155"/>
            <a:ext cx="3462254" cy="2426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ырдыкчаана\Desktop\фаина мастер класс\20201009_1552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90" t="2517" r="23016"/>
          <a:stretch/>
        </p:blipFill>
        <p:spPr bwMode="auto">
          <a:xfrm rot="5400000">
            <a:off x="1621869" y="2610565"/>
            <a:ext cx="3463767" cy="2440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Игры из бросового  мат\Screenshot_20200317-2030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72" b="40095"/>
          <a:stretch/>
        </p:blipFill>
        <p:spPr bwMode="auto">
          <a:xfrm>
            <a:off x="4114800" y="3276600"/>
            <a:ext cx="412486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ырдыкчаана\Desktop\фаина мастер класс\20201009_15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" y="1143000"/>
            <a:ext cx="4872446" cy="2368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41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799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Осьминожки</a:t>
            </a:r>
            <a:r>
              <a:rPr lang="ru-RU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»</a:t>
            </a:r>
            <a:br>
              <a:rPr lang="ru-RU" b="1" dirty="0">
                <a:solidFill>
                  <a:srgbClr val="0000FF"/>
                </a:solidFill>
                <a:latin typeface="+mn-lt"/>
                <a:cs typeface="Arial" pitchFamily="34" charset="0"/>
              </a:rPr>
            </a:br>
            <a:r>
              <a:rPr lang="ru-RU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+mn-lt"/>
                <a:cs typeface="Arial" pitchFamily="34" charset="0"/>
              </a:rPr>
            </a:br>
            <a:endParaRPr lang="ru-RU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086600" cy="38100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2"/>
                </a:solidFill>
                <a:latin typeface="Monotype Corsiva" pitchFamily="66" charset="0"/>
                <a:cs typeface="Arial" pitchFamily="34" charset="0"/>
              </a:rPr>
              <a:t>Эта игра развивает глазомер, </a:t>
            </a:r>
            <a:r>
              <a:rPr lang="ru-RU" sz="2000" dirty="0" err="1">
                <a:solidFill>
                  <a:schemeClr val="tx2"/>
                </a:solidFill>
                <a:latin typeface="Monotype Corsiva" panose="03010101010201010101" pitchFamily="66" charset="0"/>
                <a:cs typeface="Arial" pitchFamily="34" charset="0"/>
              </a:rPr>
              <a:t>сенсорику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  <a:cs typeface="Arial" pitchFamily="34" charset="0"/>
              </a:rPr>
              <a:t>, координацию движений рук.</a:t>
            </a:r>
          </a:p>
        </p:txBody>
      </p:sp>
      <p:pic>
        <p:nvPicPr>
          <p:cNvPr id="3074" name="Picture 2" descr="C:\Users\User\Desktop\Игры из бросового  мат\Screenshot_20200317-20303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61" b="33233"/>
          <a:stretch/>
        </p:blipFill>
        <p:spPr bwMode="auto">
          <a:xfrm>
            <a:off x="907338" y="2420066"/>
            <a:ext cx="2216862" cy="1821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ырдыкчаана\Desktop\фаина мастер класс\20201009_1506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3" t="-245" r="5405" b="245"/>
          <a:stretch/>
        </p:blipFill>
        <p:spPr bwMode="auto">
          <a:xfrm>
            <a:off x="3402105" y="2209800"/>
            <a:ext cx="4970235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397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Слайд 1</vt:lpstr>
      <vt:lpstr>Слайд 2</vt:lpstr>
      <vt:lpstr>ЗАДАЧИ</vt:lpstr>
      <vt:lpstr>Слайд 4</vt:lpstr>
      <vt:lpstr>Требования к поделкам из бросового                 материала</vt:lpstr>
      <vt:lpstr>Слайд 6</vt:lpstr>
      <vt:lpstr> Развивать мелкую моторику, координацию движений, зоркость, меткость.</vt:lpstr>
      <vt:lpstr>Слайд 8</vt:lpstr>
      <vt:lpstr>«Осьминожки»  </vt:lpstr>
      <vt:lpstr>Дыхательные тренажер               </vt:lpstr>
      <vt:lpstr>«Напиши цифру, букву»</vt:lpstr>
      <vt:lpstr>Слайд 12</vt:lpstr>
      <vt:lpstr>      «Кто быстрее наденет шапку 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Acer</cp:lastModifiedBy>
  <cp:revision>88</cp:revision>
  <dcterms:created xsi:type="dcterms:W3CDTF">2014-07-06T18:18:01Z</dcterms:created>
  <dcterms:modified xsi:type="dcterms:W3CDTF">2022-10-09T11:53:21Z</dcterms:modified>
</cp:coreProperties>
</file>