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Бизнес-проект: Alan Food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Ц</a:t>
            </a:r>
            <a:r>
              <a:rPr dirty="0"/>
              <a:t>ех по производству замороженных полуфабрикатов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 проекте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Производство пельменей, мантов, самсы, хинкали и вареников с казахским колоритом.</a:t>
            </a:r>
          </a:p>
          <a:p>
            <a:r>
              <a:t>Формат: домашние рецепты, натуральное сырьё, ручная лепка.</a:t>
            </a:r>
          </a:p>
          <a:p>
            <a:r>
              <a:t>Целевая аудитория: семьи, работающие люди, ХоРеКа, госзакупки.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Преимущества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Востребованная ниша на внутреннем рынке</a:t>
            </a:r>
          </a:p>
          <a:p>
            <a:r>
              <a:t>- Уникальное позиционирование: «Казахский вкус»</a:t>
            </a:r>
          </a:p>
          <a:p>
            <a:r>
              <a:t>- Готовность к масштабированию и франшизе</a:t>
            </a:r>
          </a:p>
          <a:p>
            <a:r>
              <a:t>- Поддержка фонда Даму</a:t>
            </a:r>
          </a:p>
          <a:p>
            <a:r>
              <a:t>- Возможность выхода на маркетплейсы и тендеры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Финансовые показатели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Бюджет запуска: ~13.3 млн ₸</a:t>
            </a:r>
          </a:p>
          <a:p>
            <a:r>
              <a:t>Выручка (1 год): ~17.2 млн ₸</a:t>
            </a:r>
          </a:p>
          <a:p>
            <a:r>
              <a:t>Выручка (2 год): ~28.8 млн ₸</a:t>
            </a:r>
          </a:p>
          <a:p>
            <a:r>
              <a:t>Выручка (3 год): 40+ млн ₸</a:t>
            </a:r>
          </a:p>
          <a:p>
            <a:r>
              <a:t>Чистая прибыль в 3-й год: 7–10 млн 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Доходность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Минимальная доходность: 15–20% годовых</a:t>
            </a:r>
          </a:p>
          <a:p>
            <a:r>
              <a:t>Максимальная доходность: 50–75% годовых</a:t>
            </a:r>
          </a:p>
          <a:p>
            <a:r>
              <a:t>Окупаемость: 12–18 месяцев</a:t>
            </a:r>
          </a:p>
          <a:p>
            <a:r>
              <a:t>Рентабельность при 70 кг/день: ~1 млн ₸ чистой прибыли в месяц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Форма участия инвестора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Долевое участие: 20–30%</a:t>
            </a:r>
          </a:p>
          <a:p>
            <a:r>
              <a:t>- Либо возврат инвестиций с % по договору займа</a:t>
            </a:r>
          </a:p>
          <a:p>
            <a:r>
              <a:t>- Полная прозрачность и отчётность</a:t>
            </a:r>
          </a:p>
          <a:p>
            <a:r>
              <a:t>- Возможность влияния на стратегию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Контакты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ИП Мадияр Абикеев</a:t>
            </a:r>
          </a:p>
          <a:p>
            <a:r>
              <a:rPr dirty="0"/>
              <a:t>Тел: +7</a:t>
            </a:r>
            <a:r>
              <a:rPr lang="kk-KZ" dirty="0"/>
              <a:t> 707 689 40 64</a:t>
            </a:r>
            <a:endParaRPr dirty="0"/>
          </a:p>
          <a:p>
            <a:r>
              <a:rPr dirty="0"/>
              <a:t>Email: </a:t>
            </a:r>
            <a:r>
              <a:rPr lang="kk-KZ" dirty="0"/>
              <a:t>Abikeev2002@mail.ru</a:t>
            </a:r>
            <a:endParaRPr dirty="0"/>
          </a:p>
          <a:p>
            <a:r>
              <a:rPr dirty="0"/>
              <a:t>Instagram: @</a:t>
            </a:r>
            <a:r>
              <a:rPr lang="kk-KZ" dirty="0"/>
              <a:t>Abikeevm1</a:t>
            </a:r>
            <a:endParaRPr dirty="0"/>
          </a:p>
          <a:p>
            <a:r>
              <a:rPr dirty="0"/>
              <a:t>Готов обсудить все детали при личной встрече.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Бизнес-проект: Alan Food</vt:lpstr>
      <vt:lpstr>О проекте</vt:lpstr>
      <vt:lpstr>Преимущества</vt:lpstr>
      <vt:lpstr>Финансовые показатели</vt:lpstr>
      <vt:lpstr>Доходность</vt:lpstr>
      <vt:lpstr>Форма участия инвестора</vt:lpstr>
      <vt:lpstr>Контакты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Бизнес-проект: Alan Food</dc:title>
  <dc:subject/>
  <dc:creator/>
  <cp:keywords/>
  <dc:description>generated using python-pptx</dc:description>
  <cp:lastModifiedBy>abikeevmadiyar@gmail.com</cp:lastModifiedBy>
  <cp:revision>2</cp:revision>
  <dcterms:created xsi:type="dcterms:W3CDTF">2013-01-27T09:14:16Z</dcterms:created>
  <dcterms:modified xsi:type="dcterms:W3CDTF">2025-05-05T09:26:48Z</dcterms:modified>
  <cp:category/>
</cp:coreProperties>
</file>