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58" r:id="rId6"/>
    <p:sldId id="294" r:id="rId7"/>
    <p:sldId id="295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11" r:id="rId17"/>
    <p:sldId id="312" r:id="rId18"/>
    <p:sldId id="306" r:id="rId19"/>
    <p:sldId id="307" r:id="rId20"/>
    <p:sldId id="308" r:id="rId21"/>
    <p:sldId id="309" r:id="rId22"/>
    <p:sldId id="310" r:id="rId23"/>
    <p:sldId id="259" r:id="rId24"/>
    <p:sldId id="260" r:id="rId25"/>
    <p:sldId id="261" r:id="rId26"/>
    <p:sldId id="262" r:id="rId27"/>
    <p:sldId id="263" r:id="rId28"/>
    <p:sldId id="264" r:id="rId29"/>
    <p:sldId id="269" r:id="rId30"/>
    <p:sldId id="274" r:id="rId31"/>
    <p:sldId id="275" r:id="rId32"/>
    <p:sldId id="276" r:id="rId33"/>
    <p:sldId id="277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tv/CJ-bEECIcfn/?utm_medium=copy_lin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4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672414" cy="32147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учреждение дополнительного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Хандыгская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детская школа искусств МР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Томпонский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Захарова Вероника Семеновна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643306" y="607220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Хандыга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лешка рабочая\DSC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238126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_4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9404" y="865166"/>
            <a:ext cx="4064000" cy="3048000"/>
          </a:xfrm>
          <a:prstGeom prst="rect">
            <a:avLst/>
          </a:prstGeom>
          <a:noFill/>
        </p:spPr>
      </p:pic>
      <p:pic>
        <p:nvPicPr>
          <p:cNvPr id="5123" name="Picture 3" descr="C:\Users\User\Downloads\IMG_4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04906" y="3338706"/>
            <a:ext cx="3849686" cy="2887265"/>
          </a:xfrm>
          <a:prstGeom prst="rect">
            <a:avLst/>
          </a:prstGeom>
          <a:noFill/>
        </p:spPr>
      </p:pic>
      <p:pic>
        <p:nvPicPr>
          <p:cNvPr id="5124" name="Picture 4" descr="C:\Users\User\Downloads\IMG_4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67930" y="776864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IMG_4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2542" y="908304"/>
            <a:ext cx="3959795" cy="2714644"/>
          </a:xfrm>
          <a:prstGeom prst="rect">
            <a:avLst/>
          </a:prstGeom>
          <a:noFill/>
        </p:spPr>
      </p:pic>
      <p:pic>
        <p:nvPicPr>
          <p:cNvPr id="6147" name="Picture 3" descr="C:\Users\User\Downloads\IMG_4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06678" y="3302000"/>
            <a:ext cx="4064000" cy="3048000"/>
          </a:xfrm>
          <a:prstGeom prst="rect">
            <a:avLst/>
          </a:prstGeom>
          <a:noFill/>
        </p:spPr>
      </p:pic>
      <p:pic>
        <p:nvPicPr>
          <p:cNvPr id="6148" name="Picture 4" descr="C:\Users\User\Downloads\IMG_4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00694" y="71435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MG_4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714356"/>
            <a:ext cx="4286280" cy="3214710"/>
          </a:xfrm>
          <a:prstGeom prst="rect">
            <a:avLst/>
          </a:prstGeom>
          <a:noFill/>
        </p:spPr>
      </p:pic>
      <p:pic>
        <p:nvPicPr>
          <p:cNvPr id="7171" name="Picture 3" descr="C:\Users\User\Downloads\IMG_4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2000" y="271462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_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395538" cy="4643470"/>
          </a:xfrm>
          <a:prstGeom prst="rect">
            <a:avLst/>
          </a:prstGeom>
          <a:noFill/>
        </p:spPr>
      </p:pic>
      <p:pic>
        <p:nvPicPr>
          <p:cNvPr id="2051" name="Picture 3" descr="C:\Users\User\Downloads\IMG_4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286148" cy="461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Раздел 3</a:t>
            </a:r>
            <a:br>
              <a:rPr lang="ru-RU" sz="1800" dirty="0" smtClean="0"/>
            </a:br>
            <a:r>
              <a:rPr lang="ru-RU" sz="1800" dirty="0" smtClean="0"/>
              <a:t>«Научно- методическая деятельность»</a:t>
            </a:r>
            <a:br>
              <a:rPr lang="ru-RU" sz="1800" dirty="0" smtClean="0"/>
            </a:br>
            <a:r>
              <a:rPr lang="ru-RU" sz="1800" dirty="0" smtClean="0"/>
              <a:t>Участие в профессиональных и творческих педагогических мероприятий. 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643050"/>
          <a:ext cx="8715435" cy="352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94"/>
                <a:gridCol w="4705903"/>
                <a:gridCol w="2071702"/>
                <a:gridCol w="1571636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мероприятий. Место проведения.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Год, месяц.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Томпо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оройуонугар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Хомус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сайдыыта</a:t>
                      </a:r>
                      <a:r>
                        <a:rPr lang="ru-RU" sz="1400" baseline="0" dirty="0" smtClean="0"/>
                        <a:t>» </a:t>
                      </a:r>
                      <a:r>
                        <a:rPr lang="ru-RU" sz="1400" baseline="0" dirty="0" err="1" smtClean="0"/>
                        <a:t>Научнай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практическай</a:t>
                      </a:r>
                      <a:r>
                        <a:rPr lang="ru-RU" sz="1400" baseline="0" dirty="0" smtClean="0"/>
                        <a:t> конференция.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 2019г. П Хандыга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Историяны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уйэтитээччи</a:t>
                      </a:r>
                      <a:r>
                        <a:rPr lang="ru-RU" sz="1400" baseline="0" dirty="0" smtClean="0"/>
                        <a:t>. (</a:t>
                      </a:r>
                      <a:r>
                        <a:rPr lang="ru-RU" sz="1400" baseline="0" dirty="0" err="1" smtClean="0"/>
                        <a:t>Анал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аат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Всероссийский</a:t>
                      </a:r>
                      <a:r>
                        <a:rPr lang="ru-RU" sz="1400" baseline="0" dirty="0" smtClean="0"/>
                        <a:t> конкурс «Внеурочная деятельность» Работа: </a:t>
                      </a:r>
                      <a:r>
                        <a:rPr lang="ru-RU" sz="1400" baseline="0" dirty="0" err="1" smtClean="0"/>
                        <a:t>онлайн</a:t>
                      </a:r>
                      <a:r>
                        <a:rPr lang="ru-RU" sz="1400" baseline="0" dirty="0" smtClean="0"/>
                        <a:t> урок на тему «</a:t>
                      </a:r>
                      <a:r>
                        <a:rPr lang="ru-RU" sz="1400" baseline="0" dirty="0" err="1" smtClean="0"/>
                        <a:t>Сыыйа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тардыы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апреля</a:t>
                      </a:r>
                      <a:r>
                        <a:rPr lang="ru-RU" sz="1400" baseline="0" dirty="0" smtClean="0"/>
                        <a:t> 2020г.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место.</a:t>
                      </a:r>
                      <a:endParaRPr lang="ru-RU" sz="14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Муниципальное</a:t>
                      </a:r>
                      <a:r>
                        <a:rPr lang="ru-RU" sz="1400" baseline="0" dirty="0" smtClean="0"/>
                        <a:t> бюджетное образовательное учреждение дополнительного образования «Центр внешкольной работы «Росток» Городского округа  «</a:t>
                      </a:r>
                      <a:r>
                        <a:rPr lang="ru-RU" sz="1400" baseline="0" dirty="0" err="1" smtClean="0"/>
                        <a:t>Жатай</a:t>
                      </a:r>
                      <a:r>
                        <a:rPr lang="ru-RU" sz="1400" baseline="0" dirty="0" smtClean="0"/>
                        <a:t>» Открытый </a:t>
                      </a:r>
                      <a:r>
                        <a:rPr lang="ru-RU" sz="1400" baseline="0" dirty="0" err="1" smtClean="0"/>
                        <a:t>конкрс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Хомус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алыптаах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дорзооно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Май,2020г.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 1 ст.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2853"/>
          <a:ext cx="8858311" cy="650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835"/>
                <a:gridCol w="4012738"/>
                <a:gridCol w="2195649"/>
                <a:gridCol w="1817089"/>
              </a:tblGrid>
              <a:tr h="733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Наименование мероприятий. Место проведения.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Год, месяц.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Результат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3744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район «</a:t>
                      </a:r>
                      <a:r>
                        <a:rPr lang="ru-RU" sz="1400" baseline="0" dirty="0" err="1" smtClean="0"/>
                        <a:t>Томпонский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район</a:t>
                      </a:r>
                      <a:r>
                        <a:rPr lang="ru-RU" sz="1400" baseline="0" dirty="0" smtClean="0"/>
                        <a:t>» Муниципальное казенное учреждения «</a:t>
                      </a:r>
                      <a:r>
                        <a:rPr lang="ru-RU" sz="1400" baseline="0" dirty="0" err="1" smtClean="0"/>
                        <a:t>Томпонское</a:t>
                      </a:r>
                      <a:r>
                        <a:rPr lang="ru-RU" sz="1400" baseline="0" dirty="0" smtClean="0"/>
                        <a:t> районное управление культуры и духовного развития» Районный национальный праздник </a:t>
                      </a:r>
                      <a:r>
                        <a:rPr lang="ru-RU" sz="1400" baseline="0" dirty="0" err="1" smtClean="0"/>
                        <a:t>ысыах</a:t>
                      </a:r>
                      <a:r>
                        <a:rPr lang="ru-RU" sz="1400" baseline="0" dirty="0" smtClean="0"/>
                        <a:t> в </a:t>
                      </a:r>
                      <a:r>
                        <a:rPr lang="ru-RU" sz="1400" baseline="0" dirty="0" err="1" smtClean="0"/>
                        <a:t>онлайн-формате</a:t>
                      </a:r>
                      <a:r>
                        <a:rPr lang="ru-RU" sz="1400" baseline="0" dirty="0" smtClean="0"/>
                        <a:t>. Конкурс Фольклора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июня 2020г.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место</a:t>
                      </a:r>
                      <a:endParaRPr lang="ru-RU" sz="1400" dirty="0"/>
                    </a:p>
                  </a:txBody>
                  <a:tcPr/>
                </a:tc>
              </a:tr>
              <a:tr h="13744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</a:t>
                      </a:r>
                      <a:r>
                        <a:rPr lang="ru-RU" sz="1400" baseline="0" dirty="0" smtClean="0"/>
                        <a:t> район «</a:t>
                      </a:r>
                      <a:r>
                        <a:rPr lang="ru-RU" sz="1400" baseline="0" dirty="0" err="1" smtClean="0"/>
                        <a:t>Томпонский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район</a:t>
                      </a:r>
                      <a:r>
                        <a:rPr lang="ru-RU" sz="1400" baseline="0" dirty="0" smtClean="0"/>
                        <a:t>» Муниципальное казенное учреждения «</a:t>
                      </a:r>
                      <a:r>
                        <a:rPr lang="ru-RU" sz="1400" baseline="0" dirty="0" err="1" smtClean="0"/>
                        <a:t>Томпонское</a:t>
                      </a:r>
                      <a:r>
                        <a:rPr lang="ru-RU" sz="1400" baseline="0" dirty="0" smtClean="0"/>
                        <a:t> районное управление культуры и духовного развития» Районный национальный праздник </a:t>
                      </a:r>
                      <a:r>
                        <a:rPr lang="ru-RU" sz="1400" baseline="0" dirty="0" err="1" smtClean="0"/>
                        <a:t>ысыах</a:t>
                      </a:r>
                      <a:r>
                        <a:rPr lang="ru-RU" sz="1400" baseline="0" dirty="0" smtClean="0"/>
                        <a:t> в </a:t>
                      </a:r>
                      <a:r>
                        <a:rPr lang="ru-RU" sz="1400" baseline="0" dirty="0" err="1" smtClean="0"/>
                        <a:t>онлайн-формате</a:t>
                      </a:r>
                      <a:r>
                        <a:rPr lang="ru-RU" sz="1400" baseline="0" dirty="0" smtClean="0"/>
                        <a:t>. Конкурс «Фольклора»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место</a:t>
                      </a:r>
                      <a:endParaRPr lang="ru-RU" sz="1400" dirty="0"/>
                    </a:p>
                  </a:txBody>
                  <a:tcPr/>
                </a:tc>
              </a:tr>
              <a:tr h="18020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Оройуоннаазы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культуура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уонна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норуот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айымньытын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сайдыытын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киинэ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Булуу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baseline="0" dirty="0" err="1" smtClean="0"/>
                        <a:t>улууьун</a:t>
                      </a:r>
                      <a:endParaRPr lang="ru-RU" sz="1400" baseline="0" dirty="0" smtClean="0"/>
                    </a:p>
                    <a:p>
                      <a:r>
                        <a:rPr lang="ru-RU" sz="1400" baseline="0" dirty="0" err="1" smtClean="0"/>
                        <a:t>Кыргыйдай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нэьилиэгин</a:t>
                      </a:r>
                      <a:r>
                        <a:rPr lang="ru-RU" sz="1400" baseline="0" dirty="0" smtClean="0"/>
                        <a:t> Семен Николаевич Каратаев – </a:t>
                      </a:r>
                      <a:r>
                        <a:rPr lang="ru-RU" sz="1400" baseline="0" dirty="0" err="1" smtClean="0"/>
                        <a:t>Ырыа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Дыгыйар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аатынан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Туску</a:t>
                      </a:r>
                      <a:r>
                        <a:rPr lang="ru-RU" sz="1400" baseline="0" dirty="0" smtClean="0"/>
                        <a:t>» </a:t>
                      </a:r>
                      <a:r>
                        <a:rPr lang="ru-RU" sz="1400" baseline="0" dirty="0" err="1" smtClean="0"/>
                        <a:t>норуот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айымньытын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дьиэтэ</a:t>
                      </a:r>
                      <a:r>
                        <a:rPr lang="ru-RU" sz="1400" baseline="0" dirty="0" smtClean="0"/>
                        <a:t>. Иван Егорович Алексеев 80 </a:t>
                      </a:r>
                      <a:r>
                        <a:rPr lang="ru-RU" sz="1400" baseline="0" dirty="0" err="1" smtClean="0"/>
                        <a:t>сааьын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корсор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убулуойугэр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анаан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куйаар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ситимин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нонуо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Республиканскай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таьымнаах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Хомус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кутуллар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тойууга</a:t>
                      </a:r>
                      <a:r>
                        <a:rPr lang="ru-RU" sz="1400" baseline="0" dirty="0" smtClean="0"/>
                        <a:t>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Тэтимнээх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хомусчут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анал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аат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1216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МБУК</a:t>
                      </a:r>
                      <a:r>
                        <a:rPr lang="ru-RU" sz="1400" baseline="0" dirty="0" smtClean="0"/>
                        <a:t> «Районный центр культурного развития и народного творчества» муниципального района  «</a:t>
                      </a:r>
                      <a:r>
                        <a:rPr lang="ru-RU" sz="1400" baseline="0" dirty="0" err="1" smtClean="0"/>
                        <a:t>Томпонский</a:t>
                      </a:r>
                      <a:r>
                        <a:rPr lang="ru-RU" sz="1400" baseline="0" dirty="0" smtClean="0"/>
                        <a:t> район» Районный </a:t>
                      </a:r>
                      <a:r>
                        <a:rPr lang="ru-RU" sz="1400" baseline="0" dirty="0" err="1" smtClean="0"/>
                        <a:t>онлайн</a:t>
                      </a:r>
                      <a:r>
                        <a:rPr lang="ru-RU" sz="1400" baseline="0" dirty="0" smtClean="0"/>
                        <a:t> –конкурс, посвященный  Дню </a:t>
                      </a:r>
                      <a:r>
                        <a:rPr lang="ru-RU" sz="1400" baseline="0" dirty="0" err="1" smtClean="0"/>
                        <a:t>Хомуса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Дуорай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хомуьум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Специальный приз «МБУК РЦ</a:t>
                      </a:r>
                      <a:r>
                        <a:rPr lang="ru-RU" sz="1400" baseline="0" dirty="0" smtClean="0"/>
                        <a:t> КРИНТ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642918"/>
          <a:ext cx="8572564" cy="225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3786214"/>
                <a:gridCol w="2357454"/>
                <a:gridCol w="1714514"/>
              </a:tblGrid>
              <a:tr h="2250297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Торообут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торут</a:t>
                      </a:r>
                      <a:r>
                        <a:rPr lang="ru-RU" dirty="0" smtClean="0"/>
                        <a:t> тыл </a:t>
                      </a:r>
                      <a:r>
                        <a:rPr lang="ru-RU" dirty="0" err="1" smtClean="0"/>
                        <a:t>кунугэр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уонна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Мэнэ-Ханалас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улууьугар</a:t>
                      </a:r>
                      <a:r>
                        <a:rPr lang="ru-RU" dirty="0" smtClean="0"/>
                        <a:t> «</a:t>
                      </a:r>
                      <a:r>
                        <a:rPr lang="ru-RU" dirty="0" err="1" smtClean="0"/>
                        <a:t>Дьиэ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кэргэн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бигэ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туруктаах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буолуутун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сыла</a:t>
                      </a:r>
                      <a:r>
                        <a:rPr lang="ru-RU" dirty="0" smtClean="0"/>
                        <a:t>» </a:t>
                      </a:r>
                      <a:r>
                        <a:rPr lang="ru-RU" dirty="0" err="1" smtClean="0"/>
                        <a:t>биллэриллибитинэн</a:t>
                      </a:r>
                      <a:r>
                        <a:rPr lang="ru-RU" dirty="0" smtClean="0"/>
                        <a:t>, 2 </a:t>
                      </a:r>
                      <a:r>
                        <a:rPr lang="ru-RU" dirty="0" err="1" smtClean="0"/>
                        <a:t>тогулун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куйаар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ситимин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нонуо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ыытыллар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аьазас</a:t>
                      </a:r>
                      <a:r>
                        <a:rPr lang="ru-RU" dirty="0" smtClean="0"/>
                        <a:t> «</a:t>
                      </a:r>
                      <a:r>
                        <a:rPr lang="ru-RU" dirty="0" err="1" smtClean="0"/>
                        <a:t>Колуонэ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быстыбат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ситимэ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Кылаан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Чыпчаал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IMG_4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844" y="928670"/>
            <a:ext cx="4643470" cy="3500462"/>
          </a:xfrm>
          <a:prstGeom prst="rect">
            <a:avLst/>
          </a:prstGeom>
          <a:noFill/>
        </p:spPr>
      </p:pic>
      <p:pic>
        <p:nvPicPr>
          <p:cNvPr id="8195" name="Picture 3" descr="C:\Users\User\Downloads\IMG_4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0231" y="2067695"/>
            <a:ext cx="456406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Первая улусная научно-практическая конференция «</a:t>
            </a:r>
            <a:r>
              <a:rPr lang="ru-RU" sz="22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Томпо</a:t>
            </a:r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улууьугар</a:t>
            </a:r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хомус</a:t>
            </a:r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сайдыыта</a:t>
            </a:r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»(История развития игры на </a:t>
            </a:r>
            <a:r>
              <a:rPr lang="ru-RU" sz="22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хомусе</a:t>
            </a:r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2200" b="1" i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Томпонском</a:t>
            </a:r>
            <a:r>
              <a:rPr lang="ru-RU" sz="2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районе)»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Picture 2" descr="C:\Users\User\Downloads\PHOTO-2021-12-13-12-32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4393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PHOTO-2021-12-13-12-21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Раздел 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«Общие сведение о руководителе»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3 декабря 1985 год.</a:t>
            </a:r>
          </a:p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Министерство культуры и духовного развития Республики Саха (Якутия). ГУСПО «Колледж культуры и искусства»</a:t>
            </a:r>
          </a:p>
          <a:p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Стаж  работы (по специальности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Общий стаж работы 17 лет ,в данной должности 9 лет. 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высшая квалификационная категория.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smtClean="0">
                <a:solidFill>
                  <a:srgbClr val="FF0000"/>
                </a:solidFill>
              </a:rPr>
              <a:t>Награды, звания, грамоты, благодарности</a:t>
            </a:r>
            <a:r>
              <a:rPr lang="ru-RU" sz="4800" i="1" dirty="0" smtClean="0"/>
              <a:t>: </a:t>
            </a:r>
            <a:endParaRPr lang="ru-RU" sz="4800" dirty="0" smtClean="0"/>
          </a:p>
          <a:p>
            <a:r>
              <a:rPr lang="ru-RU" sz="4800" dirty="0" smtClean="0"/>
              <a:t> Благодарность Министерство культуры и духовного развития Республики Саха (Якутия). Министерство образование и науки РС (Я). Министерство по делам молодежи и семейной политики РС (Я). Продюсерский центр «Созвездие талантов» г.Москва. Республиканский фонд развития культуры Якутии «Академия талантов».  </a:t>
            </a:r>
          </a:p>
          <a:p>
            <a:r>
              <a:rPr lang="ru-RU" sz="4800" dirty="0" smtClean="0"/>
              <a:t>Министерство культуры и духовного развития Республики Саха(Якутия) Республиканский фонд развития культуры Якутии . Академия развития  творчества «АРТСЕВЕРА» Победитель «Лучший руководитель» 2020 год.</a:t>
            </a:r>
          </a:p>
          <a:p>
            <a:r>
              <a:rPr lang="ru-RU" sz="4800" dirty="0" smtClean="0"/>
              <a:t> Муниципальный район «</a:t>
            </a:r>
            <a:r>
              <a:rPr lang="ru-RU" sz="4800" dirty="0" err="1" smtClean="0"/>
              <a:t>Томпонский</a:t>
            </a:r>
            <a:r>
              <a:rPr lang="ru-RU" sz="4800" dirty="0" smtClean="0"/>
              <a:t>  </a:t>
            </a:r>
            <a:r>
              <a:rPr lang="ru-RU" sz="4800" dirty="0" err="1" smtClean="0"/>
              <a:t>район</a:t>
            </a:r>
            <a:r>
              <a:rPr lang="ru-RU" sz="4800" dirty="0" smtClean="0"/>
              <a:t>» Муниципальное казенное учреждение «</a:t>
            </a:r>
            <a:r>
              <a:rPr lang="ru-RU" sz="4800" dirty="0" err="1" smtClean="0"/>
              <a:t>Томпонское</a:t>
            </a:r>
            <a:r>
              <a:rPr lang="ru-RU" sz="4800" dirty="0" smtClean="0"/>
              <a:t> районное управление культуры и духовного развития». Благодарственное письмо . За активное участие в культурной жизни муниципального района «</a:t>
            </a:r>
            <a:r>
              <a:rPr lang="ru-RU" sz="4800" dirty="0" err="1" smtClean="0"/>
              <a:t>Томпонский</a:t>
            </a:r>
            <a:r>
              <a:rPr lang="ru-RU" sz="4800" dirty="0" smtClean="0"/>
              <a:t> район» 2019 год.</a:t>
            </a:r>
          </a:p>
          <a:p>
            <a:r>
              <a:rPr lang="ru-RU" sz="4800" dirty="0" smtClean="0"/>
              <a:t>МБОУ ДО ЦВР «РОСТОК» ГО «</a:t>
            </a:r>
            <a:r>
              <a:rPr lang="ru-RU" sz="4800" dirty="0" err="1" smtClean="0"/>
              <a:t>Жатай</a:t>
            </a:r>
            <a:r>
              <a:rPr lang="ru-RU" sz="4800" dirty="0" smtClean="0"/>
              <a:t>» Открытый городской дистанционный конкурс «</a:t>
            </a:r>
            <a:r>
              <a:rPr lang="ru-RU" sz="4800" dirty="0" err="1" smtClean="0"/>
              <a:t>Хомус</a:t>
            </a:r>
            <a:r>
              <a:rPr lang="ru-RU" sz="4800" dirty="0" smtClean="0"/>
              <a:t> </a:t>
            </a:r>
            <a:r>
              <a:rPr lang="ru-RU" sz="4800" dirty="0" err="1" smtClean="0"/>
              <a:t>Дьурускэнэ</a:t>
            </a:r>
            <a:r>
              <a:rPr lang="ru-RU" sz="4800" dirty="0" smtClean="0"/>
              <a:t>» Благодарственное письмо За подготовку победителей  «</a:t>
            </a:r>
            <a:r>
              <a:rPr lang="ru-RU" sz="4800" dirty="0" err="1" smtClean="0"/>
              <a:t>Хомус</a:t>
            </a:r>
            <a:r>
              <a:rPr lang="ru-RU" sz="4800" dirty="0" smtClean="0"/>
              <a:t> </a:t>
            </a:r>
            <a:r>
              <a:rPr lang="ru-RU" sz="4800" dirty="0" err="1" smtClean="0"/>
              <a:t>Дьурускэнэ</a:t>
            </a:r>
            <a:r>
              <a:rPr lang="ru-RU" sz="4800" dirty="0" smtClean="0"/>
              <a:t>» 2020 год.</a:t>
            </a:r>
          </a:p>
          <a:p>
            <a:r>
              <a:rPr lang="ru-RU" sz="4800" dirty="0" smtClean="0"/>
              <a:t>МБУ ДО «</a:t>
            </a:r>
            <a:r>
              <a:rPr lang="ru-RU" sz="4800" dirty="0" err="1" smtClean="0"/>
              <a:t>Момская</a:t>
            </a:r>
            <a:r>
              <a:rPr lang="ru-RU" sz="4800" dirty="0" smtClean="0"/>
              <a:t> детская школа искусств»  1 дистанционный республиканский конкурс исполнителей игры на </a:t>
            </a:r>
            <a:r>
              <a:rPr lang="ru-RU" sz="4800" dirty="0" err="1" smtClean="0"/>
              <a:t>хомусе</a:t>
            </a:r>
            <a:r>
              <a:rPr lang="ru-RU" sz="4800" dirty="0" smtClean="0"/>
              <a:t> «</a:t>
            </a:r>
            <a:r>
              <a:rPr lang="ru-RU" sz="4800" dirty="0" err="1" smtClean="0"/>
              <a:t>Комус</a:t>
            </a:r>
            <a:r>
              <a:rPr lang="ru-RU" sz="4800" dirty="0" smtClean="0"/>
              <a:t> </a:t>
            </a:r>
            <a:r>
              <a:rPr lang="ru-RU" sz="4800" dirty="0" err="1" smtClean="0"/>
              <a:t>Дорзоон</a:t>
            </a:r>
            <a:r>
              <a:rPr lang="ru-RU" sz="4800" dirty="0" smtClean="0"/>
              <a:t>» Благодарственное письмо , за активное участие ,за творческий обмен опытами и культурными ценностями 2020 год.</a:t>
            </a:r>
          </a:p>
          <a:p>
            <a:r>
              <a:rPr lang="en-US" sz="4800" dirty="0" smtClean="0"/>
              <a:t>I</a:t>
            </a:r>
            <a:r>
              <a:rPr lang="ru-RU" sz="4800" dirty="0" smtClean="0"/>
              <a:t> Международный </a:t>
            </a:r>
            <a:r>
              <a:rPr lang="ru-RU" sz="4800" dirty="0" err="1" smtClean="0"/>
              <a:t>онлайн</a:t>
            </a:r>
            <a:r>
              <a:rPr lang="ru-RU" sz="4800" dirty="0" smtClean="0"/>
              <a:t> конкурс </a:t>
            </a:r>
            <a:r>
              <a:rPr lang="ru-RU" sz="4800" dirty="0" err="1" smtClean="0"/>
              <a:t>хомусной</a:t>
            </a:r>
            <a:r>
              <a:rPr lang="ru-RU" sz="4800" dirty="0" smtClean="0"/>
              <a:t> «</a:t>
            </a:r>
            <a:r>
              <a:rPr lang="ru-RU" sz="4800" dirty="0" err="1" smtClean="0"/>
              <a:t>варганной</a:t>
            </a:r>
            <a:r>
              <a:rPr lang="ru-RU" sz="4800" dirty="0" smtClean="0"/>
              <a:t>» музыки при поддержке министерства культуры и духовного </a:t>
            </a:r>
            <a:r>
              <a:rPr lang="ru-RU" sz="4800" dirty="0" err="1" smtClean="0"/>
              <a:t>развитиия</a:t>
            </a:r>
            <a:r>
              <a:rPr lang="ru-RU" sz="4800" dirty="0" smtClean="0"/>
              <a:t> РС(Я) «</a:t>
            </a:r>
            <a:r>
              <a:rPr lang="en-US" sz="4800" dirty="0" smtClean="0"/>
              <a:t>World  of </a:t>
            </a:r>
            <a:r>
              <a:rPr lang="en-US" sz="4800" dirty="0" err="1" smtClean="0"/>
              <a:t>Khomus</a:t>
            </a:r>
            <a:r>
              <a:rPr lang="ru-RU" sz="4800" dirty="0" smtClean="0"/>
              <a:t>» Благодарственное письмо ,за активное участие, инициативу, профессионализм и отличную подготовку участников. Якутск 2020год.</a:t>
            </a:r>
          </a:p>
          <a:p>
            <a:r>
              <a:rPr lang="ru-RU" sz="4800" dirty="0" smtClean="0"/>
              <a:t>Министерство культуры и духовного развития РС(Я) Музей и центр </a:t>
            </a:r>
            <a:r>
              <a:rPr lang="ru-RU" sz="4800" dirty="0" err="1" smtClean="0"/>
              <a:t>Хомуса</a:t>
            </a:r>
            <a:r>
              <a:rPr lang="ru-RU" sz="4800" dirty="0" smtClean="0"/>
              <a:t> народов мира. Благодарственное письмо , за подготовку  участников конкурса </a:t>
            </a:r>
            <a:r>
              <a:rPr lang="ru-RU" sz="4800" dirty="0" err="1" smtClean="0"/>
              <a:t>хомустстов</a:t>
            </a:r>
            <a:r>
              <a:rPr lang="ru-RU" sz="4800" dirty="0" smtClean="0"/>
              <a:t> «</a:t>
            </a:r>
            <a:r>
              <a:rPr lang="ru-RU" sz="4800" dirty="0" err="1" smtClean="0"/>
              <a:t>Дьуруьуй</a:t>
            </a:r>
            <a:r>
              <a:rPr lang="ru-RU" sz="4800" dirty="0" smtClean="0"/>
              <a:t> </a:t>
            </a:r>
            <a:r>
              <a:rPr lang="ru-RU" sz="4800" dirty="0" err="1" smtClean="0"/>
              <a:t>Хомуьум</a:t>
            </a:r>
            <a:r>
              <a:rPr lang="ru-RU" sz="4800" dirty="0" smtClean="0"/>
              <a:t>» Якутск 2021год.</a:t>
            </a:r>
          </a:p>
          <a:p>
            <a:r>
              <a:rPr lang="ru-RU" sz="4800" dirty="0" smtClean="0"/>
              <a:t>Благодарность, за участие в работе научно –практической конференции «Современные проблемы этнокультурного образования и воспитания </a:t>
            </a:r>
            <a:r>
              <a:rPr lang="ru-RU" sz="4800" dirty="0" err="1" smtClean="0"/>
              <a:t>подрастаующего</a:t>
            </a:r>
            <a:r>
              <a:rPr lang="ru-RU" sz="4800" dirty="0" smtClean="0"/>
              <a:t> поколения» в рамках 1 открытого этнокультурного марафона «Фольклор- детям», посвященный 20-летию народного ансамбля «</a:t>
            </a:r>
            <a:r>
              <a:rPr lang="ru-RU" sz="4800" dirty="0" err="1" smtClean="0"/>
              <a:t>Одун</a:t>
            </a:r>
            <a:r>
              <a:rPr lang="ru-RU" sz="4800" dirty="0" smtClean="0"/>
              <a:t>» МБОУ ДО « Детский (подростковый) центр» ГО «Город Якутск- 2021год</a:t>
            </a:r>
            <a:r>
              <a:rPr lang="ru-RU" sz="4800" dirty="0" smtClean="0"/>
              <a:t>.</a:t>
            </a:r>
          </a:p>
          <a:p>
            <a:r>
              <a:rPr lang="ru-RU" sz="4800" dirty="0" smtClean="0"/>
              <a:t>Министерство культуры и духовного развития РС(Я) Почетная грамота за вклад в развитие культуры и искусства </a:t>
            </a:r>
            <a:r>
              <a:rPr lang="ru-RU" sz="4800" dirty="0" err="1" smtClean="0"/>
              <a:t>вРС</a:t>
            </a:r>
            <a:r>
              <a:rPr lang="ru-RU" sz="4800" dirty="0" smtClean="0"/>
              <a:t>(Я)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работы, должность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МБУ ДО «ХДШИ МР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Томпонский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район», преподаватель.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Номер мобильного телефона и адрес электронной почты: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89248789067,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veronikazaharova9857@icloud.com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300" dirty="0" smtClean="0"/>
          </a:p>
          <a:p>
            <a:endParaRPr lang="ru-RU" sz="4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IMG_9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231678" cy="3286148"/>
          </a:xfrm>
          <a:prstGeom prst="rect">
            <a:avLst/>
          </a:prstGeom>
          <a:noFill/>
        </p:spPr>
      </p:pic>
      <p:pic>
        <p:nvPicPr>
          <p:cNvPr id="9218" name="Picture 2" descr="C:\Users\User\Downloads\IMG_4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32735" y="2696761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IMG_4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966" y="936604"/>
            <a:ext cx="4064000" cy="3048000"/>
          </a:xfrm>
          <a:prstGeom prst="rect">
            <a:avLst/>
          </a:prstGeom>
          <a:noFill/>
        </p:spPr>
      </p:pic>
      <p:pic>
        <p:nvPicPr>
          <p:cNvPr id="10243" name="Picture 3" descr="C:\Users\User\Downloads\IMG_4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4269" y="3425029"/>
            <a:ext cx="3778272" cy="2786082"/>
          </a:xfrm>
          <a:prstGeom prst="rect">
            <a:avLst/>
          </a:prstGeom>
          <a:noFill/>
        </p:spPr>
      </p:pic>
      <p:pic>
        <p:nvPicPr>
          <p:cNvPr id="10244" name="Picture 4" descr="C:\Users\User\Downloads\IMG_4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78446" y="93660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IMG_4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0065" y="964389"/>
            <a:ext cx="4857784" cy="3643338"/>
          </a:xfrm>
          <a:prstGeom prst="rect">
            <a:avLst/>
          </a:prstGeom>
          <a:noFill/>
        </p:spPr>
      </p:pic>
      <p:pic>
        <p:nvPicPr>
          <p:cNvPr id="11267" name="Picture 3" descr="C:\Users\User\Downloads\IMG_4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643182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000" i="1" dirty="0" smtClean="0"/>
              <a:t>Раздел 4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(Организация  и проведения конкурсов , мастер –классов, круглых столов, концертов).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51289"/>
          <a:ext cx="8715437" cy="438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109163"/>
                <a:gridCol w="2088824"/>
                <a:gridCol w="2088822"/>
              </a:tblGrid>
              <a:tr h="5767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мероприятий.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Год, месяц, место проведения.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участников.</a:t>
                      </a:r>
                      <a:endParaRPr lang="ru-RU" sz="1400" dirty="0"/>
                    </a:p>
                  </a:txBody>
                  <a:tcPr/>
                </a:tc>
              </a:tr>
              <a:tr h="12560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Ежегодное мероприятие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День </a:t>
                      </a:r>
                      <a:r>
                        <a:rPr lang="ru-RU" sz="1400" dirty="0" err="1" smtClean="0"/>
                        <a:t>хомуса</a:t>
                      </a:r>
                      <a:r>
                        <a:rPr lang="ru-RU" sz="1400" dirty="0" smtClean="0"/>
                        <a:t>». Третий открытый Районный конкурс </a:t>
                      </a:r>
                      <a:r>
                        <a:rPr lang="ru-RU" sz="1400" dirty="0" err="1" smtClean="0"/>
                        <a:t>хомусистов</a:t>
                      </a:r>
                      <a:r>
                        <a:rPr lang="ru-RU" sz="1400" dirty="0" smtClean="0"/>
                        <a:t> среди детей и взрослых «</a:t>
                      </a:r>
                      <a:r>
                        <a:rPr lang="ru-RU" sz="1400" dirty="0" err="1" smtClean="0"/>
                        <a:t>Хомуьум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Хомозой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Хоьооно</a:t>
                      </a:r>
                      <a:r>
                        <a:rPr lang="ru-RU" sz="1400" dirty="0" smtClean="0"/>
                        <a:t>», круглый стол, гала концерт «</a:t>
                      </a:r>
                      <a:r>
                        <a:rPr lang="ru-RU" sz="1400" dirty="0" err="1" smtClean="0"/>
                        <a:t>Хомуьум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хомозой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хоьооно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ДО «ХДШИ»2018г.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Конкурс-80</a:t>
                      </a:r>
                    </a:p>
                    <a:p>
                      <a:r>
                        <a:rPr lang="ru-RU" sz="1400" dirty="0" smtClean="0"/>
                        <a:t>Круглый стол-11</a:t>
                      </a:r>
                    </a:p>
                    <a:p>
                      <a:r>
                        <a:rPr lang="ru-RU" sz="1400" dirty="0" smtClean="0"/>
                        <a:t>Концерт-100</a:t>
                      </a:r>
                      <a:endParaRPr lang="ru-RU" sz="1400" dirty="0"/>
                    </a:p>
                  </a:txBody>
                  <a:tcPr/>
                </a:tc>
              </a:tr>
              <a:tr h="5564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Ежегодное мероприятие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День </a:t>
                      </a:r>
                      <a:r>
                        <a:rPr lang="ru-RU" sz="1400" dirty="0" err="1" smtClean="0"/>
                        <a:t>хомуса</a:t>
                      </a:r>
                      <a:r>
                        <a:rPr lang="ru-RU" sz="1400" dirty="0" smtClean="0"/>
                        <a:t>». Спектакль</a:t>
                      </a:r>
                      <a:r>
                        <a:rPr lang="ru-RU" sz="1400" baseline="0" dirty="0" smtClean="0"/>
                        <a:t> «Сказание о </a:t>
                      </a:r>
                      <a:r>
                        <a:rPr lang="ru-RU" sz="1400" baseline="0" dirty="0" err="1" smtClean="0"/>
                        <a:t>Хомусе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МБУ ДО «ХДШИ»2019г.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Спектакль-49</a:t>
                      </a:r>
                      <a:endParaRPr lang="ru-RU" sz="14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Открытый заочный</a:t>
                      </a:r>
                      <a:r>
                        <a:rPr lang="ru-RU" sz="1400" baseline="0" dirty="0" smtClean="0"/>
                        <a:t> конкурс «</a:t>
                      </a:r>
                      <a:r>
                        <a:rPr lang="ru-RU" sz="1400" baseline="0" dirty="0" err="1" smtClean="0"/>
                        <a:t>Хомуьум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Хомозой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Дорзооно</a:t>
                      </a:r>
                      <a:r>
                        <a:rPr lang="ru-RU" sz="1400" baseline="0" dirty="0" smtClean="0"/>
                        <a:t>» посвященный ко дню </a:t>
                      </a:r>
                      <a:r>
                        <a:rPr lang="ru-RU" sz="1400" baseline="0" dirty="0" err="1" smtClean="0"/>
                        <a:t>хомуса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ДО «ХДШИ»2020г.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Участники-78</a:t>
                      </a:r>
                      <a:endParaRPr lang="ru-RU" sz="1400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Мастер – класс на </a:t>
                      </a:r>
                      <a:r>
                        <a:rPr lang="ru-RU" sz="1400" dirty="0" err="1" smtClean="0"/>
                        <a:t>хомусе</a:t>
                      </a:r>
                      <a:r>
                        <a:rPr lang="ru-RU" sz="1400" dirty="0" smtClean="0"/>
                        <a:t> , изображение звука животных  «Гусиное пение»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https://www.instagram.com/tv/CJ-bEECIcfn/?utm_medium=copy_link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Просмотр-180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357164"/>
          <a:ext cx="8501120" cy="372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8"/>
                <a:gridCol w="3429024"/>
                <a:gridCol w="2232438"/>
                <a:gridCol w="2125280"/>
              </a:tblGrid>
              <a:tr h="4286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Год, месяц</a:t>
                      </a:r>
                      <a:r>
                        <a:rPr lang="ru-RU" sz="1400" baseline="0" dirty="0" smtClean="0"/>
                        <a:t> , место  проведения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участников.</a:t>
                      </a:r>
                      <a:endParaRPr lang="ru-RU" sz="1400" dirty="0"/>
                    </a:p>
                  </a:txBody>
                  <a:tcPr/>
                </a:tc>
              </a:tr>
              <a:tr h="10239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Открытый заочный конкурс якутских народных песен «</a:t>
                      </a:r>
                      <a:r>
                        <a:rPr lang="ru-RU" sz="1400" dirty="0" err="1" smtClean="0"/>
                        <a:t>Ыллаа-туой</a:t>
                      </a:r>
                      <a:r>
                        <a:rPr lang="ru-RU" sz="1400" dirty="0" smtClean="0"/>
                        <a:t>» посвященный ко дню родного  языка и письменности.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 2021, </a:t>
                      </a:r>
                      <a:r>
                        <a:rPr lang="ru-RU" sz="1400" dirty="0" err="1" smtClean="0"/>
                        <a:t>Хандыгская</a:t>
                      </a:r>
                      <a:r>
                        <a:rPr lang="ru-RU" sz="1400" dirty="0" smtClean="0"/>
                        <a:t> детская</a:t>
                      </a:r>
                      <a:r>
                        <a:rPr lang="ru-RU" sz="1400" baseline="0" dirty="0" smtClean="0"/>
                        <a:t> школа искусств.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Участники-42</a:t>
                      </a:r>
                      <a:endParaRPr lang="ru-RU" sz="1400"/>
                    </a:p>
                  </a:txBody>
                  <a:tcPr/>
                </a:tc>
              </a:tr>
              <a:tr h="10239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Открытый заочный конкурс якутских народных песен «</a:t>
                      </a:r>
                      <a:r>
                        <a:rPr lang="ru-RU" sz="1400" dirty="0" err="1" smtClean="0"/>
                        <a:t>Ыллаа-туой</a:t>
                      </a:r>
                      <a:r>
                        <a:rPr lang="ru-RU" sz="1400" dirty="0" smtClean="0"/>
                        <a:t>» посвященный ко дню родного  языка и письменности.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 </a:t>
                      </a:r>
                      <a:r>
                        <a:rPr lang="ru-RU" sz="1400" dirty="0" smtClean="0"/>
                        <a:t>2022, </a:t>
                      </a:r>
                      <a:r>
                        <a:rPr lang="ru-RU" sz="1400" dirty="0" err="1" smtClean="0"/>
                        <a:t>Хандыгская</a:t>
                      </a:r>
                      <a:r>
                        <a:rPr lang="ru-RU" sz="1400" dirty="0" smtClean="0"/>
                        <a:t> детская</a:t>
                      </a:r>
                      <a:r>
                        <a:rPr lang="ru-RU" sz="1400" baseline="0" dirty="0" smtClean="0"/>
                        <a:t> школа искусств.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Участники-69</a:t>
                      </a:r>
                      <a:endParaRPr lang="ru-RU" dirty="0"/>
                    </a:p>
                  </a:txBody>
                  <a:tcPr/>
                </a:tc>
              </a:tr>
              <a:tr h="10239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Открытого заочного конкурса стихотворений на якутском языке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Хоьуй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Сахам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тылын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посвященного дню родного языка и письменности.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 2023г. ХДШИ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Участники-39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b="1" dirty="0"/>
          </a:p>
        </p:txBody>
      </p:sp>
      <p:pic>
        <p:nvPicPr>
          <p:cNvPr id="12290" name="Picture 2" descr="C:\Users\User\Downloads\Смотреть недавние фото (4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744335" cy="2714644"/>
          </a:xfrm>
          <a:prstGeom prst="rect">
            <a:avLst/>
          </a:prstGeom>
          <a:noFill/>
        </p:spPr>
      </p:pic>
      <p:pic>
        <p:nvPicPr>
          <p:cNvPr id="12291" name="Picture 3" descr="C:\Users\User\Downloads\93a2870f-9389-45b6-9f8f-667800618d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14752"/>
            <a:ext cx="4694989" cy="2643206"/>
          </a:xfrm>
          <a:prstGeom prst="rect">
            <a:avLst/>
          </a:prstGeom>
          <a:noFill/>
        </p:spPr>
      </p:pic>
      <p:pic>
        <p:nvPicPr>
          <p:cNvPr id="12292" name="Picture 4" descr="C:\Users\User\Downloads\e0c7b25c-ef04-4131-95ed-966afa5bb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04"/>
            <a:ext cx="235745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2b97010c-fa9a-4003-ab7b-221c26fbb72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900851" cy="2759103"/>
          </a:xfrm>
          <a:prstGeom prst="rect">
            <a:avLst/>
          </a:prstGeom>
          <a:noFill/>
        </p:spPr>
      </p:pic>
      <p:pic>
        <p:nvPicPr>
          <p:cNvPr id="13315" name="Picture 3" descr="C:\Users\User\Downloads\4ab2c8ce-ec68-4394-97d3-b552de09955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14356"/>
            <a:ext cx="3214678" cy="5710065"/>
          </a:xfrm>
          <a:prstGeom prst="rect">
            <a:avLst/>
          </a:prstGeom>
          <a:noFill/>
        </p:spPr>
      </p:pic>
      <p:pic>
        <p:nvPicPr>
          <p:cNvPr id="13316" name="Picture 4" descr="C:\Users\User\Downloads\IMG-20191205-WA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4927616" cy="3227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71472" y="571480"/>
          <a:ext cx="3374218" cy="5286412"/>
        </p:xfrm>
        <a:graphic>
          <a:graphicData uri="http://schemas.openxmlformats.org/presentationml/2006/ole">
            <p:oleObj spid="_x0000_s14338" name="Документ" r:id="rId3" imgW="6570850" imgH="10296010" progId="Word.Document.12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572000" y="604620"/>
          <a:ext cx="3643338" cy="5388182"/>
        </p:xfrm>
        <a:graphic>
          <a:graphicData uri="http://schemas.openxmlformats.org/presentationml/2006/ole">
            <p:oleObj spid="_x0000_s14339" name="Документ" r:id="rId4" imgW="6570850" imgH="971710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98220" y="428604"/>
          <a:ext cx="3432407" cy="5135570"/>
        </p:xfrm>
        <a:graphic>
          <a:graphicData uri="http://schemas.openxmlformats.org/presentationml/2006/ole">
            <p:oleObj spid="_x0000_s15362" name="Документ" r:id="rId3" imgW="6084454" imgH="9106167" progId="Word.Document.12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814219" y="857232"/>
          <a:ext cx="3758309" cy="5866628"/>
        </p:xfrm>
        <a:graphic>
          <a:graphicData uri="http://schemas.openxmlformats.org/presentationml/2006/ole">
            <p:oleObj spid="_x0000_s15363" name="Документ" r:id="rId4" imgW="5940803" imgH="927069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Раздел 6</a:t>
            </a:r>
            <a:br>
              <a:rPr lang="ru-RU" sz="2000" b="1" dirty="0" smtClean="0"/>
            </a:br>
            <a:r>
              <a:rPr lang="ru-RU" sz="2000" b="1" dirty="0" smtClean="0"/>
              <a:t>Участия на улусных, региональных, республиканских и международных конкурсах.</a:t>
            </a:r>
            <a:br>
              <a:rPr lang="ru-RU" sz="2000" b="1" dirty="0" smtClean="0"/>
            </a:br>
            <a:r>
              <a:rPr lang="ru-RU" sz="2000" b="1" dirty="0" smtClean="0"/>
              <a:t>Ансамбль «</a:t>
            </a:r>
            <a:r>
              <a:rPr lang="ru-RU" sz="2000" b="1" dirty="0" err="1" smtClean="0"/>
              <a:t>Дэгэрэн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929719" cy="535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117"/>
                <a:gridCol w="1317763"/>
                <a:gridCol w="3295951"/>
                <a:gridCol w="1785944"/>
                <a:gridCol w="1785944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</a:t>
                      </a:r>
                      <a:r>
                        <a:rPr lang="ru-RU" sz="1400" dirty="0" err="1" smtClean="0"/>
                        <a:t>конурсов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11517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Международный конкурс национальных культур, фольклора и современного искусства «Золотое наследие»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Ансамбль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Дэгэрэн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</a:t>
                      </a:r>
                      <a:r>
                        <a:rPr lang="ru-RU" sz="1400" baseline="0" dirty="0" smtClean="0"/>
                        <a:t> 1 степени.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9-й</a:t>
                      </a:r>
                      <a:r>
                        <a:rPr lang="ru-RU" sz="1400" baseline="0" dirty="0" smtClean="0"/>
                        <a:t> республиканский фольклорный фестиваль «</a:t>
                      </a:r>
                      <a:r>
                        <a:rPr lang="ru-RU" sz="1400" baseline="0" dirty="0" err="1" smtClean="0"/>
                        <a:t>Обугэ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быстыбат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ситимэ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Дэгэрэн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 1 степени</a:t>
                      </a:r>
                      <a:endParaRPr lang="ru-RU" sz="14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Зональный фольклорный конкурс-фестиваль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им.П.П</a:t>
                      </a:r>
                      <a:r>
                        <a:rPr lang="ru-RU" sz="1400" baseline="0" dirty="0" smtClean="0"/>
                        <a:t> Атласова «</a:t>
                      </a:r>
                      <a:r>
                        <a:rPr lang="ru-RU" sz="1400" baseline="0" dirty="0" err="1" smtClean="0"/>
                        <a:t>Комус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дорзоон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Ансамбль «</a:t>
                      </a:r>
                      <a:r>
                        <a:rPr lang="ru-RU" sz="1400" dirty="0" err="1" smtClean="0"/>
                        <a:t>Дэгэрэн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 2 степени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международный конкурс «</a:t>
                      </a:r>
                      <a:r>
                        <a:rPr lang="ru-RU" sz="1400" dirty="0" err="1" smtClean="0"/>
                        <a:t>Хомус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кырдала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Дэгэрэн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Гран-При</a:t>
                      </a:r>
                      <a:endParaRPr lang="ru-RU" sz="1400" dirty="0"/>
                    </a:p>
                  </a:txBody>
                  <a:tcPr/>
                </a:tc>
              </a:tr>
              <a:tr h="11517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 конкурс посвященный 100-летнему</a:t>
                      </a:r>
                      <a:r>
                        <a:rPr lang="ru-RU" sz="1400" baseline="0" dirty="0" smtClean="0"/>
                        <a:t> юбилею М.С </a:t>
                      </a:r>
                      <a:r>
                        <a:rPr lang="ru-RU" sz="1400" baseline="0" dirty="0" err="1" smtClean="0"/>
                        <a:t>Бадаевой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Эбээ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Мааппа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этигэн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хомуьун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тойуга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Дэгэрэн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 1ст</a:t>
                      </a:r>
                      <a:endParaRPr lang="ru-RU" sz="1400" dirty="0"/>
                    </a:p>
                  </a:txBody>
                  <a:tcPr/>
                </a:tc>
              </a:tr>
              <a:tr h="6111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 конкурс «</a:t>
                      </a:r>
                      <a:r>
                        <a:rPr lang="ru-RU" sz="1600" dirty="0" err="1" smtClean="0"/>
                        <a:t>Хомус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кырдала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Дэгэрэн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Лауреат 1 степени</a:t>
                      </a:r>
                      <a:endParaRPr lang="ru-RU" sz="16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1367" y="1032846"/>
            <a:ext cx="3690931" cy="2768198"/>
          </a:xfrm>
          <a:prstGeom prst="rect">
            <a:avLst/>
          </a:prstGeom>
          <a:noFill/>
        </p:spPr>
      </p:pic>
      <p:pic>
        <p:nvPicPr>
          <p:cNvPr id="1028" name="Picture 4" descr="C:\Users\User\Downloads\IMG_0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28860" y="500066"/>
            <a:ext cx="4000528" cy="3000396"/>
          </a:xfrm>
          <a:prstGeom prst="rect">
            <a:avLst/>
          </a:prstGeom>
          <a:noFill/>
        </p:spPr>
      </p:pic>
      <p:pic>
        <p:nvPicPr>
          <p:cNvPr id="1029" name="Picture 5" descr="C:\Users\User\Downloads\IMG_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95945" y="976295"/>
            <a:ext cx="3810026" cy="2857520"/>
          </a:xfrm>
          <a:prstGeom prst="rect">
            <a:avLst/>
          </a:prstGeom>
          <a:noFill/>
        </p:spPr>
      </p:pic>
      <p:pic>
        <p:nvPicPr>
          <p:cNvPr id="5" name="Picture 4" descr="C:\Users\User\Downloads\IMG_0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143356"/>
            <a:ext cx="378618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Грамоты ансамбля «</a:t>
            </a:r>
            <a:r>
              <a:rPr lang="ru-RU" sz="2800" b="1" dirty="0" err="1" smtClean="0"/>
              <a:t>Дэгэрэн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1026" name="Picture 2" descr="C:\Users\User\Downloads\PHOTO-2021-12-12-12-09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14393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8eb78dd7-cc97-4af7-bce2-f39a680eba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857652" cy="5143536"/>
          </a:xfrm>
          <a:prstGeom prst="rect">
            <a:avLst/>
          </a:prstGeom>
          <a:noFill/>
        </p:spPr>
      </p:pic>
      <p:pic>
        <p:nvPicPr>
          <p:cNvPr id="1027" name="Picture 3" descr="C:\Users\User\Downloads\82ad4656-a2fc-4d04-9b45-8b9cc08944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398540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6e5ffa9c-3bef-4aef-8199-bc43dd01ff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643470" cy="3643338"/>
          </a:xfrm>
          <a:prstGeom prst="rect">
            <a:avLst/>
          </a:prstGeom>
          <a:noFill/>
        </p:spPr>
      </p:pic>
      <p:pic>
        <p:nvPicPr>
          <p:cNvPr id="2050" name="Picture 2" descr="C:\Users\User\Downloads\8ea3818d-3aa3-41ac-a8a8-dc05ba296a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78621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f6924c13-87bb-4892-85a9-136b3b1c87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786196" cy="5048261"/>
          </a:xfrm>
          <a:prstGeom prst="rect">
            <a:avLst/>
          </a:prstGeom>
          <a:noFill/>
        </p:spPr>
      </p:pic>
      <p:pic>
        <p:nvPicPr>
          <p:cNvPr id="2052" name="Picture 4" descr="C:\Users\User\Downloads\6957ef2c-3eec-48b7-ba9f-d1b036cc5ca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786214" cy="5337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Грамоты Захаровой Вероники</a:t>
            </a:r>
            <a:endParaRPr lang="ru-RU" sz="2800" dirty="0"/>
          </a:p>
        </p:txBody>
      </p:sp>
      <p:pic>
        <p:nvPicPr>
          <p:cNvPr id="5122" name="Picture 2" descr="C:\Users\User\Downloads\IMG_9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890481" cy="3071834"/>
          </a:xfrm>
          <a:prstGeom prst="rect">
            <a:avLst/>
          </a:prstGeom>
          <a:noFill/>
        </p:spPr>
      </p:pic>
      <p:pic>
        <p:nvPicPr>
          <p:cNvPr id="5123" name="Picture 3" descr="C:\Users\User\Downloads\IMG_9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357586" cy="483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87254" y="4065963"/>
            <a:ext cx="3190899" cy="2393175"/>
          </a:xfrm>
          <a:prstGeom prst="rect">
            <a:avLst/>
          </a:prstGeom>
          <a:noFill/>
        </p:spPr>
      </p:pic>
      <p:pic>
        <p:nvPicPr>
          <p:cNvPr id="2051" name="Picture 3" descr="C:\Users\User\Downloads\IMG_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50343" y="607187"/>
            <a:ext cx="3571876" cy="2786082"/>
          </a:xfrm>
          <a:prstGeom prst="rect">
            <a:avLst/>
          </a:prstGeom>
          <a:noFill/>
        </p:spPr>
      </p:pic>
      <p:pic>
        <p:nvPicPr>
          <p:cNvPr id="2053" name="Picture 5" descr="C:\Users\User\Downloads\IMG_0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26935" y="1773999"/>
            <a:ext cx="3619483" cy="2500330"/>
          </a:xfrm>
          <a:prstGeom prst="rect">
            <a:avLst/>
          </a:prstGeom>
          <a:noFill/>
        </p:spPr>
      </p:pic>
      <p:pic>
        <p:nvPicPr>
          <p:cNvPr id="1026" name="Picture 2" descr="C:\Users\User\Downloads\IMG_4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2571768" cy="374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 2.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«Достижения обучающихся»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8572560" cy="496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500066"/>
                <a:gridCol w="4286280"/>
                <a:gridCol w="1714512"/>
                <a:gridCol w="1714512"/>
              </a:tblGrid>
              <a:tr h="9671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 конкурсов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Участник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Третий</a:t>
                      </a:r>
                      <a:r>
                        <a:rPr lang="ru-RU" sz="1200" baseline="0" dirty="0" smtClean="0"/>
                        <a:t> открытый конкурс «</a:t>
                      </a:r>
                      <a:r>
                        <a:rPr lang="ru-RU" sz="1200" baseline="0" dirty="0" err="1" smtClean="0"/>
                        <a:t>Хомуьум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Хомозой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Дорзооно</a:t>
                      </a:r>
                      <a:r>
                        <a:rPr lang="ru-RU" sz="1200" baseline="0" dirty="0" smtClean="0"/>
                        <a:t>»  п.Хандыга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Ансамбль «</a:t>
                      </a:r>
                      <a:r>
                        <a:rPr lang="ru-RU" sz="1200" dirty="0" err="1" smtClean="0"/>
                        <a:t>Сайаана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</a:t>
                      </a:r>
                      <a:r>
                        <a:rPr lang="ru-RU" sz="1200" baseline="0" dirty="0" smtClean="0"/>
                        <a:t> 2 степени.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Третий</a:t>
                      </a:r>
                      <a:r>
                        <a:rPr lang="ru-RU" sz="1200" baseline="0" dirty="0" smtClean="0"/>
                        <a:t> открытый конкурс «</a:t>
                      </a:r>
                      <a:r>
                        <a:rPr lang="ru-RU" sz="1200" baseline="0" dirty="0" err="1" smtClean="0"/>
                        <a:t>Хомуьум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Хомозой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Дорзооно</a:t>
                      </a:r>
                      <a:r>
                        <a:rPr lang="ru-RU" sz="1200" baseline="0" dirty="0" smtClean="0"/>
                        <a:t>»  п.Хандыга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Ансамбль «</a:t>
                      </a:r>
                      <a:r>
                        <a:rPr lang="ru-RU" sz="1200" dirty="0" err="1" smtClean="0"/>
                        <a:t>Сайаана</a:t>
                      </a:r>
                      <a:r>
                        <a:rPr lang="ru-RU" sz="1200" dirty="0" smtClean="0"/>
                        <a:t>» </a:t>
                      </a:r>
                      <a:r>
                        <a:rPr lang="ru-RU" sz="1200" dirty="0" err="1" smtClean="0"/>
                        <a:t>мл.гр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Лшауреат</a:t>
                      </a:r>
                      <a:r>
                        <a:rPr lang="ru-RU" sz="1200" dirty="0" smtClean="0"/>
                        <a:t> 2 ст.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Третий</a:t>
                      </a:r>
                      <a:r>
                        <a:rPr lang="ru-RU" sz="1200" baseline="0" dirty="0" smtClean="0"/>
                        <a:t> открытый конкурс «</a:t>
                      </a:r>
                      <a:r>
                        <a:rPr lang="ru-RU" sz="1200" baseline="0" dirty="0" err="1" smtClean="0"/>
                        <a:t>Хомуьум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Хомозой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Дорзооно</a:t>
                      </a:r>
                      <a:r>
                        <a:rPr lang="ru-RU" sz="1200" baseline="0" dirty="0" smtClean="0"/>
                        <a:t>»  п.Хандыга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Ансамбль «</a:t>
                      </a:r>
                      <a:r>
                        <a:rPr lang="ru-RU" sz="1200" dirty="0" err="1" smtClean="0"/>
                        <a:t>Туллукчаан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Номинация «Сана </a:t>
                      </a:r>
                      <a:r>
                        <a:rPr lang="ru-RU" sz="1200" dirty="0" err="1" smtClean="0"/>
                        <a:t>сазалааччылар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Третий</a:t>
                      </a:r>
                      <a:r>
                        <a:rPr lang="ru-RU" sz="1200" baseline="0" dirty="0" smtClean="0"/>
                        <a:t> открытый конкурс «</a:t>
                      </a:r>
                      <a:r>
                        <a:rPr lang="ru-RU" sz="1200" baseline="0" dirty="0" err="1" smtClean="0"/>
                        <a:t>Хомуьум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Хомозой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Дорзооно</a:t>
                      </a:r>
                      <a:r>
                        <a:rPr lang="ru-RU" sz="1200" baseline="0" dirty="0" smtClean="0"/>
                        <a:t>»  п.Хандыга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Мондоева</a:t>
                      </a:r>
                      <a:r>
                        <a:rPr lang="ru-RU" sz="1200" dirty="0" smtClean="0"/>
                        <a:t> Аня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 2 ст.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Министерство культуры и духовного</a:t>
                      </a:r>
                      <a:r>
                        <a:rPr lang="ru-RU" sz="1200" baseline="0" dirty="0" smtClean="0"/>
                        <a:t> развития РС(Я)</a:t>
                      </a:r>
                    </a:p>
                    <a:p>
                      <a:r>
                        <a:rPr lang="ru-RU" sz="1200" baseline="0" dirty="0" err="1" smtClean="0"/>
                        <a:t>Ресурсно</a:t>
                      </a:r>
                      <a:r>
                        <a:rPr lang="ru-RU" sz="1200" baseline="0" dirty="0" smtClean="0"/>
                        <a:t>- проектный центр.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Мондоева</a:t>
                      </a:r>
                      <a:r>
                        <a:rPr lang="ru-RU" sz="1200" dirty="0" smtClean="0"/>
                        <a:t> Аня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Номинант лучший учащийся по профилю</a:t>
                      </a:r>
                      <a:r>
                        <a:rPr lang="ru-RU" sz="1200" baseline="0" dirty="0" smtClean="0"/>
                        <a:t> «Фольклор»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Министерство культуры и духовного</a:t>
                      </a:r>
                      <a:r>
                        <a:rPr lang="ru-RU" sz="1200" baseline="0" dirty="0" smtClean="0"/>
                        <a:t> развития РС(Я)</a:t>
                      </a:r>
                    </a:p>
                    <a:p>
                      <a:r>
                        <a:rPr lang="ru-RU" sz="1200" baseline="0" dirty="0" err="1" smtClean="0"/>
                        <a:t>Ресурсно</a:t>
                      </a:r>
                      <a:r>
                        <a:rPr lang="ru-RU" sz="1200" baseline="0" dirty="0" smtClean="0"/>
                        <a:t>- проектный центр.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Захаров </a:t>
                      </a:r>
                      <a:r>
                        <a:rPr lang="ru-RU" sz="1200" dirty="0" err="1" smtClean="0"/>
                        <a:t>Айсен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Сертификат за участие.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428736"/>
          <a:ext cx="8572560" cy="458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500066"/>
                <a:gridCol w="4286280"/>
                <a:gridCol w="1714512"/>
                <a:gridCol w="1714512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Название конкурсов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открытый заочный </a:t>
                      </a:r>
                      <a:r>
                        <a:rPr lang="ru-RU" sz="1200" baseline="0" dirty="0" smtClean="0"/>
                        <a:t>конкурс «</a:t>
                      </a:r>
                      <a:r>
                        <a:rPr lang="ru-RU" sz="1200" baseline="0" dirty="0" err="1" smtClean="0"/>
                        <a:t>Хомуьум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Хомозой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Дорзооно</a:t>
                      </a:r>
                      <a:r>
                        <a:rPr lang="ru-RU" sz="1200" baseline="0" dirty="0" smtClean="0"/>
                        <a:t>»  п.Хандыга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Ансамбль </a:t>
                      </a: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Туллукчаан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3 </a:t>
                      </a:r>
                      <a:r>
                        <a:rPr lang="ru-RU" sz="1200" baseline="0" dirty="0" smtClean="0"/>
                        <a:t>степени.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открытый </a:t>
                      </a:r>
                      <a:r>
                        <a:rPr lang="ru-RU" sz="1200" baseline="0" dirty="0" smtClean="0"/>
                        <a:t>заочный конкурс  военных песен «</a:t>
                      </a:r>
                      <a:r>
                        <a:rPr lang="ru-RU" sz="1200" baseline="0" dirty="0" err="1" smtClean="0"/>
                        <a:t>Солдатушки</a:t>
                      </a:r>
                      <a:r>
                        <a:rPr lang="ru-RU" sz="1200" baseline="0" dirty="0" smtClean="0"/>
                        <a:t>, бравы ребятушки».Хандыга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Эверстов</a:t>
                      </a:r>
                      <a:r>
                        <a:rPr lang="ru-RU" sz="1200" baseline="0" dirty="0" smtClean="0"/>
                        <a:t> Николай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Дипломант</a:t>
                      </a:r>
                      <a:r>
                        <a:rPr lang="ru-RU" sz="1200" baseline="0" dirty="0" smtClean="0"/>
                        <a:t> 1 </a:t>
                      </a:r>
                      <a:r>
                        <a:rPr lang="ru-RU" sz="1200" baseline="0" dirty="0" err="1" smtClean="0"/>
                        <a:t>ст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Районный конкурс талантов «Звездочки </a:t>
                      </a:r>
                      <a:r>
                        <a:rPr lang="ru-RU" sz="1200" baseline="0" dirty="0" err="1" smtClean="0"/>
                        <a:t>Томпо</a:t>
                      </a:r>
                      <a:r>
                        <a:rPr lang="ru-RU" sz="1200" baseline="0" dirty="0" smtClean="0"/>
                        <a:t>»п.Хандыга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Ансамбль «</a:t>
                      </a:r>
                      <a:r>
                        <a:rPr lang="ru-RU" sz="1200" dirty="0" err="1" smtClean="0"/>
                        <a:t>Туллукчаан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Лауревт</a:t>
                      </a:r>
                      <a:r>
                        <a:rPr lang="ru-RU" sz="1200" baseline="0" dirty="0" smtClean="0"/>
                        <a:t> 1ст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открытый, заочный, многожанровый фестиваль-конкурс детского и взрослого творчества «</a:t>
                      </a:r>
                      <a:r>
                        <a:rPr lang="ru-RU" sz="1200" baseline="0" dirty="0" err="1" smtClean="0"/>
                        <a:t>Утум</a:t>
                      </a:r>
                      <a:r>
                        <a:rPr lang="ru-RU" sz="1200" baseline="0" dirty="0" smtClean="0"/>
                        <a:t>» г.Якутск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Ансамбль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сайаана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 </a:t>
                      </a:r>
                      <a:r>
                        <a:rPr lang="ru-RU" sz="1200" dirty="0" smtClean="0"/>
                        <a:t>1ст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Открытый заочный конкурс «Таланты земли </a:t>
                      </a:r>
                      <a:r>
                        <a:rPr lang="ru-RU" sz="1200" baseline="0" dirty="0" err="1" smtClean="0"/>
                        <a:t>олонхо</a:t>
                      </a:r>
                      <a:r>
                        <a:rPr lang="ru-RU" sz="1200" baseline="0" dirty="0" smtClean="0"/>
                        <a:t>»                п. Хандыга</a:t>
                      </a: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Ансамбль «</a:t>
                      </a:r>
                      <a:r>
                        <a:rPr lang="ru-RU" sz="1200" dirty="0" err="1" smtClean="0"/>
                        <a:t>Туллукчаан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</a:t>
                      </a:r>
                      <a:r>
                        <a:rPr lang="ru-RU" sz="1200" baseline="0" dirty="0" smtClean="0"/>
                        <a:t> 1ст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Республиканский заочный фольклорный конкурс «</a:t>
                      </a:r>
                      <a:r>
                        <a:rPr lang="ru-RU" sz="1200" baseline="0" dirty="0" err="1" smtClean="0"/>
                        <a:t>Дуорай</a:t>
                      </a:r>
                      <a:r>
                        <a:rPr lang="ru-RU" sz="1200" baseline="0" dirty="0" smtClean="0"/>
                        <a:t> мин </a:t>
                      </a:r>
                      <a:r>
                        <a:rPr lang="ru-RU" sz="1200" baseline="0" dirty="0" err="1" smtClean="0"/>
                        <a:t>торут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тылым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Ансамбль «</a:t>
                      </a:r>
                      <a:r>
                        <a:rPr lang="ru-RU" sz="1200" dirty="0" err="1" smtClean="0"/>
                        <a:t>Туллукчаан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</a:t>
                      </a:r>
                      <a:r>
                        <a:rPr lang="ru-RU" sz="1200" baseline="0" dirty="0" smtClean="0"/>
                        <a:t> 2ст</a:t>
                      </a:r>
                      <a:endParaRPr lang="ru-RU" sz="1200" dirty="0"/>
                    </a:p>
                  </a:txBody>
                  <a:tcPr/>
                </a:tc>
              </a:tr>
              <a:tr h="5603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заочный конкурс «Северный Колорит»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Афанасьева Диана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 1ст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428606"/>
          <a:ext cx="8715440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857256"/>
                <a:gridCol w="3800502"/>
                <a:gridCol w="1743088"/>
                <a:gridCol w="1743088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Дистанционный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Хомус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Дорзооно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Афанасьева Диана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Гран При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Районный конкурс талантов «Звездочки </a:t>
                      </a:r>
                      <a:r>
                        <a:rPr lang="ru-RU" sz="1200" baseline="0" dirty="0" err="1" smtClean="0"/>
                        <a:t>Томпо</a:t>
                      </a:r>
                      <a:r>
                        <a:rPr lang="ru-RU" sz="1200" baseline="0" dirty="0" smtClean="0"/>
                        <a:t>»п.Хандыга</a:t>
                      </a:r>
                      <a:endParaRPr lang="ru-RU" sz="1200" dirty="0" smtClean="0"/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Ансамбль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Сайаана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 дистанционный конкурс «Ритмы чарующего звука»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Яковлева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Айаана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Дипломант 2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Дистанционный республиканский конкурс «Дыхание Севера»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Ансамбль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Сайаана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3ст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«Чарующие звуки древнего</a:t>
                      </a:r>
                      <a:r>
                        <a:rPr lang="ru-RU" baseline="0" dirty="0" smtClean="0"/>
                        <a:t> древа» «</a:t>
                      </a:r>
                      <a:r>
                        <a:rPr lang="ru-RU" baseline="0" dirty="0" err="1" smtClean="0"/>
                        <a:t>Сахалыы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тойугу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оонньооммун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туойабын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Ансамбль «</a:t>
                      </a:r>
                      <a:r>
                        <a:rPr lang="ru-RU" dirty="0" err="1" smtClean="0"/>
                        <a:t>Сайаана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Лауреат 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285728"/>
          <a:ext cx="8715440" cy="473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1143008"/>
                <a:gridCol w="3643338"/>
                <a:gridCol w="1714512"/>
                <a:gridCol w="150020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конкурс юных талантов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Комус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Дорзоон-2022»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Афанасьева Диана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1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культуры и духовного развития РС(Я)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ГБУ РС(Я) «Институт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геокультурного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«Бал юных дарований»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Березина Фая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«Лучший ученик-2022»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Ханалас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улууьун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Тохтур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нэьилиэгэ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Эркээни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кустуга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Куйаар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нонуо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ыытыллар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республикатаазы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фольклор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урэзэ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Березина Фая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3ст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Ханалас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улууьун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Тохтур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нэьилиэгэ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Эркээни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кустуга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Куйаар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нонуо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ыытыллар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республикатаазы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фольклор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урэзэ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Афанасьева Диана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2ст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_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9404" y="793728"/>
            <a:ext cx="4064000" cy="3048000"/>
          </a:xfrm>
          <a:prstGeom prst="rect">
            <a:avLst/>
          </a:prstGeom>
          <a:noFill/>
        </p:spPr>
      </p:pic>
      <p:pic>
        <p:nvPicPr>
          <p:cNvPr id="3075" name="Picture 3" descr="C:\Users\User\Downloads\IMG_4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24110" y="3190874"/>
            <a:ext cx="3810027" cy="2857520"/>
          </a:xfrm>
          <a:prstGeom prst="rect">
            <a:avLst/>
          </a:prstGeom>
          <a:noFill/>
        </p:spPr>
      </p:pic>
      <p:pic>
        <p:nvPicPr>
          <p:cNvPr id="3076" name="Picture 4" descr="C:\Users\User\Downloads\IMG_4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9884" y="865166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_4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0842" y="793728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C:\Users\User\Downloads\IMG_4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89598" y="3268262"/>
            <a:ext cx="3857628" cy="2893221"/>
          </a:xfrm>
          <a:prstGeom prst="rect">
            <a:avLst/>
          </a:prstGeom>
          <a:noFill/>
        </p:spPr>
      </p:pic>
      <p:pic>
        <p:nvPicPr>
          <p:cNvPr id="4100" name="Picture 4" descr="C:\Users\User\Downloads\IMG_4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57752" y="28572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1137</Words>
  <Application>Microsoft Office PowerPoint</Application>
  <PresentationFormat>Экран (4:3)</PresentationFormat>
  <Paragraphs>282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Документ Microsoft Office Word</vt:lpstr>
      <vt:lpstr>Муниципальное бюджетное  учреждение дополнительного образования «Хандыгская детская школа искусств МР Томпонский район» Преподаватель Захарова Вероника Семеновна      </vt:lpstr>
      <vt:lpstr> Раздел 1  «Общие сведение о руководителе»</vt:lpstr>
      <vt:lpstr>Слайд 3</vt:lpstr>
      <vt:lpstr>Слайд 4</vt:lpstr>
      <vt:lpstr> Раздел 2. «Достижения обучающихся». 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Раздел 3 «Научно- методическая деятельность» Участие в профессиональных и творческих педагогических мероприятий. </vt:lpstr>
      <vt:lpstr>Слайд 15</vt:lpstr>
      <vt:lpstr>Слайд 16</vt:lpstr>
      <vt:lpstr>Слайд 17</vt:lpstr>
      <vt:lpstr>Первая улусная научно-практическая конференция «Томпо улууьугар хомус сайдыыта»(История развития игры на хомусе в Томпонском районе)» </vt:lpstr>
      <vt:lpstr>Слайд 19</vt:lpstr>
      <vt:lpstr>Слайд 20</vt:lpstr>
      <vt:lpstr>Слайд 21</vt:lpstr>
      <vt:lpstr>Слайд 22</vt:lpstr>
      <vt:lpstr> Раздел 4 (Организация  и проведения конкурсов , мастер –классов, круглых столов, концертов). </vt:lpstr>
      <vt:lpstr>Слайд 24</vt:lpstr>
      <vt:lpstr> </vt:lpstr>
      <vt:lpstr>Слайд 26</vt:lpstr>
      <vt:lpstr>Слайд 27</vt:lpstr>
      <vt:lpstr>Слайд 28</vt:lpstr>
      <vt:lpstr>Раздел 6 Участия на улусных, региональных, республиканских и международных конкурсах. Ансамбль «Дэгэрэн» </vt:lpstr>
      <vt:lpstr>Грамоты ансамбля «Дэгэрэн»</vt:lpstr>
      <vt:lpstr>Слайд 31</vt:lpstr>
      <vt:lpstr>Слайд 32</vt:lpstr>
      <vt:lpstr>Слайд 33</vt:lpstr>
      <vt:lpstr>Грамоты Захаровой Вероники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учреждение Дом культуры «Манчаары»        Творческое досье руководителя фольклорных коллективов «Бэйбэрэ» и «Дэгэрэн»  Борисовой Лидии Михайловны </dc:title>
  <dc:creator>User</dc:creator>
  <cp:lastModifiedBy>User</cp:lastModifiedBy>
  <cp:revision>103</cp:revision>
  <dcterms:created xsi:type="dcterms:W3CDTF">2021-12-13T05:04:15Z</dcterms:created>
  <dcterms:modified xsi:type="dcterms:W3CDTF">2023-05-10T02:34:39Z</dcterms:modified>
</cp:coreProperties>
</file>