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7" r:id="rId1"/>
  </p:sldMasterIdLst>
  <p:sldIdLst>
    <p:sldId id="289" r:id="rId2"/>
    <p:sldId id="291" r:id="rId3"/>
    <p:sldId id="290" r:id="rId4"/>
    <p:sldId id="285" r:id="rId5"/>
    <p:sldId id="256" r:id="rId6"/>
    <p:sldId id="287" r:id="rId7"/>
    <p:sldId id="257" r:id="rId8"/>
    <p:sldId id="258" r:id="rId9"/>
    <p:sldId id="260" r:id="rId10"/>
    <p:sldId id="283" r:id="rId11"/>
    <p:sldId id="288" r:id="rId12"/>
    <p:sldId id="266" r:id="rId13"/>
    <p:sldId id="273" r:id="rId14"/>
    <p:sldId id="274" r:id="rId15"/>
    <p:sldId id="275" r:id="rId16"/>
    <p:sldId id="276" r:id="rId17"/>
    <p:sldId id="277" r:id="rId18"/>
    <p:sldId id="267" r:id="rId19"/>
    <p:sldId id="278" r:id="rId20"/>
    <p:sldId id="279" r:id="rId21"/>
    <p:sldId id="284" r:id="rId22"/>
    <p:sldId id="281" r:id="rId23"/>
    <p:sldId id="282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6600"/>
    <a:srgbClr val="00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4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48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84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6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0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83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1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4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68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23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9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5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2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80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1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4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23C203-E5C5-4E7E-B569-F40C7786C11E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81C68E-6C1F-48A2-AE30-C69F4444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96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  <p:sldLayoutId id="2147484153" r:id="rId16"/>
    <p:sldLayoutId id="214748415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1281" y="1856586"/>
            <a:ext cx="8574622" cy="2616199"/>
          </a:xfrm>
        </p:spPr>
        <p:txBody>
          <a:bodyPr>
            <a:normAutofit/>
          </a:bodyPr>
          <a:lstStyle/>
          <a:p>
            <a:pPr algn="ctr"/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8406" cy="16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8691" y="2438398"/>
            <a:ext cx="5579267" cy="3124201"/>
          </a:xfrm>
        </p:spPr>
        <p:txBody>
          <a:bodyPr>
            <a:noAutofit/>
          </a:bodyPr>
          <a:lstStyle/>
          <a:p>
            <a:r>
              <a:rPr lang="ru-RU" sz="4000" dirty="0" smtClean="0"/>
              <a:t>В семье дружат - </a:t>
            </a:r>
          </a:p>
          <a:p>
            <a:r>
              <a:rPr lang="ru-RU" sz="4000" dirty="0" smtClean="0"/>
              <a:t>В семье разлад - </a:t>
            </a:r>
          </a:p>
          <a:p>
            <a:r>
              <a:rPr lang="ru-RU" sz="4000" dirty="0" smtClean="0"/>
              <a:t>В хорошей семье - </a:t>
            </a:r>
          </a:p>
          <a:p>
            <a:r>
              <a:rPr lang="ru-RU" sz="4000" dirty="0" smtClean="0"/>
              <a:t>Сердце матери - </a:t>
            </a:r>
          </a:p>
          <a:p>
            <a:r>
              <a:rPr lang="ru-RU" sz="4000" dirty="0" smtClean="0"/>
              <a:t>Вся семья вместе - </a:t>
            </a:r>
          </a:p>
          <a:p>
            <a:endParaRPr lang="ru-RU" sz="4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52337" y="2438399"/>
            <a:ext cx="5148310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так </a:t>
            </a:r>
            <a:r>
              <a:rPr lang="ru-RU" sz="4000" dirty="0"/>
              <a:t>и душа на месте </a:t>
            </a:r>
          </a:p>
          <a:p>
            <a:r>
              <a:rPr lang="ru-RU" sz="4000" dirty="0"/>
              <a:t>л</a:t>
            </a:r>
            <a:r>
              <a:rPr lang="ru-RU" sz="4000" dirty="0" smtClean="0"/>
              <a:t>учше солнце греет</a:t>
            </a:r>
          </a:p>
          <a:p>
            <a:r>
              <a:rPr lang="ru-RU" sz="4000" dirty="0"/>
              <a:t>ж</a:t>
            </a:r>
            <a:r>
              <a:rPr lang="ru-RU" sz="4000" dirty="0" smtClean="0"/>
              <a:t>ивут не тужат</a:t>
            </a:r>
          </a:p>
          <a:p>
            <a:r>
              <a:rPr lang="ru-RU" sz="4000" dirty="0" smtClean="0"/>
              <a:t>хорошие </a:t>
            </a:r>
            <a:r>
              <a:rPr lang="ru-RU" sz="4000" dirty="0"/>
              <a:t>дети </a:t>
            </a:r>
            <a:r>
              <a:rPr lang="ru-RU" sz="4000" dirty="0" smtClean="0"/>
              <a:t>растут</a:t>
            </a:r>
          </a:p>
          <a:p>
            <a:r>
              <a:rPr lang="ru-RU" sz="4000" dirty="0"/>
              <a:t>т</a:t>
            </a:r>
            <a:r>
              <a:rPr lang="ru-RU" sz="4000" dirty="0" smtClean="0"/>
              <a:t>ак и дому не рад</a:t>
            </a:r>
            <a:endParaRPr lang="ru-RU" sz="4000" dirty="0"/>
          </a:p>
          <a:p>
            <a:endParaRPr lang="ru-RU" sz="4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370490" y="2060620"/>
            <a:ext cx="1537468" cy="14037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71804" y="2847839"/>
            <a:ext cx="1636154" cy="22650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66704" y="3606085"/>
            <a:ext cx="1241254" cy="708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35340" y="2731125"/>
            <a:ext cx="1672618" cy="1724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727924" y="1940014"/>
            <a:ext cx="1180034" cy="33472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92" y="41607"/>
            <a:ext cx="2840642" cy="15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978" y="0"/>
            <a:ext cx="10018713" cy="34773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/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Для меня 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6436" y="2048813"/>
            <a:ext cx="10018713" cy="3124201"/>
          </a:xfrm>
        </p:spPr>
        <p:txBody>
          <a:bodyPr>
            <a:noAutofit/>
          </a:bodyPr>
          <a:lstStyle/>
          <a:p>
            <a:pPr algn="just"/>
            <a:r>
              <a:rPr lang="ru-RU" sz="5500" b="1" dirty="0">
                <a:solidFill>
                  <a:srgbClr val="0000FF"/>
                </a:solidFill>
              </a:rPr>
              <a:t>Семья - это</a:t>
            </a:r>
            <a:r>
              <a:rPr lang="ru-RU" sz="5500" b="1" dirty="0" smtClean="0">
                <a:solidFill>
                  <a:srgbClr val="0000FF"/>
                </a:solidFill>
              </a:rPr>
              <a:t>…</a:t>
            </a:r>
            <a:endParaRPr lang="ru-RU" sz="5500" b="1" dirty="0">
              <a:solidFill>
                <a:srgbClr val="0000FF"/>
              </a:solidFill>
            </a:endParaRPr>
          </a:p>
          <a:p>
            <a:pPr algn="just"/>
            <a:r>
              <a:rPr lang="ru-RU" sz="5500" b="1" dirty="0">
                <a:solidFill>
                  <a:srgbClr val="0000FF"/>
                </a:solidFill>
              </a:rPr>
              <a:t>Мои родители - это</a:t>
            </a:r>
            <a:r>
              <a:rPr lang="ru-RU" sz="5500" b="1" dirty="0" smtClean="0">
                <a:solidFill>
                  <a:srgbClr val="0000FF"/>
                </a:solidFill>
              </a:rPr>
              <a:t>…</a:t>
            </a:r>
            <a:endParaRPr lang="ru-RU" sz="5500" b="1" dirty="0">
              <a:solidFill>
                <a:srgbClr val="0000FF"/>
              </a:solidFill>
            </a:endParaRPr>
          </a:p>
          <a:p>
            <a:pPr algn="just"/>
            <a:r>
              <a:rPr lang="ru-RU" sz="5500" b="1" dirty="0">
                <a:solidFill>
                  <a:srgbClr val="0000FF"/>
                </a:solidFill>
              </a:rPr>
              <a:t>Радость в моей семье - это</a:t>
            </a:r>
            <a:r>
              <a:rPr lang="ru-RU" sz="5500" b="1" dirty="0" smtClean="0">
                <a:solidFill>
                  <a:srgbClr val="0000FF"/>
                </a:solidFill>
              </a:rPr>
              <a:t>…</a:t>
            </a:r>
            <a:endParaRPr lang="ru-RU" sz="5500" b="1" dirty="0">
              <a:solidFill>
                <a:srgbClr val="0000FF"/>
              </a:solidFill>
            </a:endParaRPr>
          </a:p>
          <a:p>
            <a:pPr algn="just"/>
            <a:r>
              <a:rPr lang="ru-RU" sz="5500" b="1" dirty="0">
                <a:solidFill>
                  <a:srgbClr val="0000FF"/>
                </a:solidFill>
              </a:rPr>
              <a:t>Горе моей семьи - это</a:t>
            </a:r>
            <a:r>
              <a:rPr lang="ru-RU" sz="5500" b="1" dirty="0" smtClean="0">
                <a:solidFill>
                  <a:srgbClr val="0000FF"/>
                </a:solidFill>
              </a:rPr>
              <a:t>…</a:t>
            </a:r>
            <a:endParaRPr lang="ru-RU" sz="55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08" y="0"/>
            <a:ext cx="3333241" cy="18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867" y="119131"/>
            <a:ext cx="10018713" cy="82424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CC00"/>
                </a:solidFill>
              </a:rPr>
              <a:t>Символ семейного счастья – ромашка.</a:t>
            </a:r>
            <a:endParaRPr lang="ru-RU" sz="4400" b="1" dirty="0">
              <a:solidFill>
                <a:srgbClr val="00CC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49" y="1072167"/>
            <a:ext cx="8979150" cy="561196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65" y="810057"/>
            <a:ext cx="2801087" cy="15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priroda-life.com/wp-content/uploads/2017/02/1352538079_family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4" name="Picture 4" descr="http://www.prikleem.ru/published/publicdata/PRIKLE35SHOP/attachments/SC/products_pictures/4c57203453fcb6b3f9c135cde2de275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55146" r="16229" b="-7046"/>
          <a:stretch/>
        </p:blipFill>
        <p:spPr bwMode="auto">
          <a:xfrm>
            <a:off x="5960332" y="6059029"/>
            <a:ext cx="1622744" cy="3262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6" descr="http://www.playcast.ru/uploads/2015/04/18/132186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5" t="60436" r="12581" b="20572"/>
          <a:stretch/>
        </p:blipFill>
        <p:spPr bwMode="auto">
          <a:xfrm>
            <a:off x="9808427" y="4864365"/>
            <a:ext cx="1593968" cy="4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zateya63.ru.images.1c-bitrix-cdn.ru/upload/iblock/cf3/cf388f1ba28dad990dc56743a6b9dd4b.jpeg?14546300953626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t="54141" r="34039" b="15005"/>
          <a:stretch/>
        </p:blipFill>
        <p:spPr bwMode="auto">
          <a:xfrm>
            <a:off x="4215494" y="5830279"/>
            <a:ext cx="1435945" cy="35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playcast.ru/uploads/2017/04/15/2231904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78446" r="13247"/>
          <a:stretch/>
        </p:blipFill>
        <p:spPr bwMode="auto">
          <a:xfrm>
            <a:off x="6867407" y="3837904"/>
            <a:ext cx="2026461" cy="4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deipodarkov.net/reimg/data/gifts/95/715x520/65095-526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28238" r="36356" b="62568"/>
          <a:stretch/>
        </p:blipFill>
        <p:spPr bwMode="auto">
          <a:xfrm>
            <a:off x="5809010" y="2500738"/>
            <a:ext cx="1486005" cy="3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funshirts.ru/catalog2/153554/child/child-front-tshirt-blue-5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60930" r="29963" b="33662"/>
          <a:stretch/>
        </p:blipFill>
        <p:spPr bwMode="auto">
          <a:xfrm>
            <a:off x="1528031" y="2715803"/>
            <a:ext cx="2272531" cy="45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coolday.by/wp-content/uploads/2015/10/best_tet9_v_mire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39264" r="28371" b="44854"/>
          <a:stretch/>
        </p:blipFill>
        <p:spPr bwMode="auto">
          <a:xfrm>
            <a:off x="4393320" y="2706078"/>
            <a:ext cx="1258119" cy="3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omaike.ru/images/products/7/70/702/70238/100_1_11_zoom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4" t="26848" r="27663" b="60553"/>
          <a:stretch/>
        </p:blipFill>
        <p:spPr bwMode="auto">
          <a:xfrm>
            <a:off x="8665689" y="2386376"/>
            <a:ext cx="1232890" cy="4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www.funshirts.ru/catalog2/153525/man/manreglan-front-tshirt-whiteorange-50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32937" r="31561" b="57598"/>
          <a:stretch/>
        </p:blipFill>
        <p:spPr bwMode="auto">
          <a:xfrm>
            <a:off x="10959920" y="2500738"/>
            <a:ext cx="1232079" cy="31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playcast.ru/uploads/2015/04/18/132186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5" t="60436" r="12581" b="20572"/>
          <a:stretch/>
        </p:blipFill>
        <p:spPr bwMode="auto">
          <a:xfrm>
            <a:off x="1670096" y="5765442"/>
            <a:ext cx="1593968" cy="4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43" y="-88667"/>
            <a:ext cx="1801381" cy="10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6628" y="1662447"/>
            <a:ext cx="10434077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Родословная</a:t>
            </a:r>
            <a:r>
              <a:rPr lang="ru-RU" sz="6600" dirty="0" smtClean="0"/>
              <a:t> – </a:t>
            </a:r>
          </a:p>
          <a:p>
            <a:pPr marL="0" indent="0" algn="ctr">
              <a:buNone/>
            </a:pPr>
            <a:r>
              <a:rPr lang="ru-RU" sz="6600" dirty="0" smtClean="0"/>
              <a:t>это история семьи.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1"/>
            <a:ext cx="4053840" cy="228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4405" y="1562099"/>
            <a:ext cx="9899561" cy="312420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Генеалогия или родословие</a:t>
            </a:r>
            <a:r>
              <a:rPr lang="ru-RU" sz="6600" dirty="0" smtClean="0"/>
              <a:t> – </a:t>
            </a:r>
          </a:p>
          <a:p>
            <a:pPr marL="0" indent="0" algn="ctr">
              <a:buNone/>
            </a:pPr>
            <a:r>
              <a:rPr lang="ru-RU" sz="6600" dirty="0" smtClean="0"/>
              <a:t>наука о родственных связях.</a:t>
            </a:r>
            <a:endParaRPr lang="ru-RU" sz="66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6864439" y="1562099"/>
            <a:ext cx="103031" cy="2318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7261538" y="2438399"/>
            <a:ext cx="103031" cy="2318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"/>
            <a:ext cx="3230880" cy="18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67" name="your_file_(jarjad.ru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818" y="6047251"/>
            <a:ext cx="609600" cy="609600"/>
          </a:xfrm>
        </p:spPr>
      </p:pic>
      <p:pic>
        <p:nvPicPr>
          <p:cNvPr id="6150" name="Picture 6" descr="http://images.easyfreeclipart.com/575/summer-green-leaves-tree-and-seasons-lesson-plan-5755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18" y="0"/>
            <a:ext cx="8200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ердце 3"/>
          <p:cNvSpPr/>
          <p:nvPr/>
        </p:nvSpPr>
        <p:spPr>
          <a:xfrm>
            <a:off x="5826497" y="152400"/>
            <a:ext cx="1271283" cy="988453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/>
          <p:cNvSpPr/>
          <p:nvPr/>
        </p:nvSpPr>
        <p:spPr>
          <a:xfrm>
            <a:off x="3580906" y="1635751"/>
            <a:ext cx="1589326" cy="1232346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5826495" y="1754201"/>
            <a:ext cx="1271283" cy="988453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8006688" y="1739453"/>
            <a:ext cx="1523678" cy="1232346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>
            <a:off x="5170233" y="3477017"/>
            <a:ext cx="1291904" cy="1107862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/>
          <p:cNvSpPr/>
          <p:nvPr/>
        </p:nvSpPr>
        <p:spPr>
          <a:xfrm>
            <a:off x="6554215" y="3448986"/>
            <a:ext cx="1276223" cy="1107575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>
            <a:off x="3463184" y="5529330"/>
            <a:ext cx="1271283" cy="988453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/>
          <p:cNvSpPr/>
          <p:nvPr/>
        </p:nvSpPr>
        <p:spPr>
          <a:xfrm>
            <a:off x="5010167" y="5525573"/>
            <a:ext cx="1271283" cy="988453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ердце 14"/>
          <p:cNvSpPr/>
          <p:nvPr/>
        </p:nvSpPr>
        <p:spPr>
          <a:xfrm>
            <a:off x="6559155" y="5525573"/>
            <a:ext cx="1271283" cy="988453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ердце 15"/>
          <p:cNvSpPr/>
          <p:nvPr/>
        </p:nvSpPr>
        <p:spPr>
          <a:xfrm>
            <a:off x="8006687" y="5525572"/>
            <a:ext cx="1271283" cy="988453"/>
          </a:xfrm>
          <a:prstGeom prst="hear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44" name="Прямая со стрелкой 6143"/>
          <p:cNvCxnSpPr>
            <a:stCxn id="9" idx="0"/>
            <a:endCxn id="4" idx="1"/>
          </p:cNvCxnSpPr>
          <p:nvPr/>
        </p:nvCxnSpPr>
        <p:spPr>
          <a:xfrm flipV="1">
            <a:off x="6462137" y="1140853"/>
            <a:ext cx="2" cy="86046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488176" y="2734871"/>
            <a:ext cx="2" cy="86046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6486375" y="2102082"/>
            <a:ext cx="1520310" cy="149325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5062219" y="2255556"/>
            <a:ext cx="1431447" cy="133977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11" idx="1"/>
          </p:cNvCxnSpPr>
          <p:nvPr/>
        </p:nvCxnSpPr>
        <p:spPr>
          <a:xfrm flipV="1">
            <a:off x="5650245" y="4584879"/>
            <a:ext cx="165940" cy="112084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4098825" y="4480541"/>
            <a:ext cx="1551420" cy="125042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12" idx="1"/>
          </p:cNvCxnSpPr>
          <p:nvPr/>
        </p:nvCxnSpPr>
        <p:spPr>
          <a:xfrm flipH="1" flipV="1">
            <a:off x="7192327" y="4556561"/>
            <a:ext cx="52316" cy="114916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7352858" y="4480541"/>
            <a:ext cx="1325781" cy="12504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5" name="TextBox 6154"/>
          <p:cNvSpPr txBox="1"/>
          <p:nvPr/>
        </p:nvSpPr>
        <p:spPr>
          <a:xfrm>
            <a:off x="6048493" y="344316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дочь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Юлия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56" name="TextBox 6155"/>
          <p:cNvSpPr txBox="1"/>
          <p:nvPr/>
        </p:nvSpPr>
        <p:spPr>
          <a:xfrm>
            <a:off x="6038364" y="1903971"/>
            <a:ext cx="86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я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Мария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57" name="TextBox 6156"/>
          <p:cNvSpPr txBox="1"/>
          <p:nvPr/>
        </p:nvSpPr>
        <p:spPr>
          <a:xfrm>
            <a:off x="3755019" y="1903970"/>
            <a:ext cx="128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естра Екатерина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60" name="TextBox 6159"/>
          <p:cNvSpPr txBox="1"/>
          <p:nvPr/>
        </p:nvSpPr>
        <p:spPr>
          <a:xfrm>
            <a:off x="8267465" y="1999858"/>
            <a:ext cx="105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брат Василий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61" name="TextBox 6160"/>
          <p:cNvSpPr txBox="1"/>
          <p:nvPr/>
        </p:nvSpPr>
        <p:spPr>
          <a:xfrm>
            <a:off x="5305141" y="3665005"/>
            <a:ext cx="104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мама Галина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95897" y="3610369"/>
            <a:ext cx="104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папа Михаил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25711" y="5705721"/>
            <a:ext cx="115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бабушка Елена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49846" y="5678268"/>
            <a:ext cx="11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дедушка Василий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31327" y="5705720"/>
            <a:ext cx="115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бабушка Мария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025220" y="5677489"/>
            <a:ext cx="11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дедушка Борис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51" y="1"/>
            <a:ext cx="2952849" cy="16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97" fill="hold"/>
                                        <p:tgtEl>
                                          <p:spTgt spid="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562099"/>
            <a:ext cx="10018713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00FF"/>
                </a:solidFill>
              </a:rPr>
              <a:t>Классный час заставил меня задуматься о…</a:t>
            </a:r>
            <a:endParaRPr lang="ru-RU" sz="66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03" y="1"/>
            <a:ext cx="3400697" cy="19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68509"/>
            <a:ext cx="10018713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00FF"/>
                </a:solidFill>
              </a:rPr>
              <a:t>Сегодня на классном часе я научился…</a:t>
            </a:r>
            <a:endParaRPr lang="ru-RU" sz="66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576050"/>
            <a:ext cx="10018713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00FF"/>
                </a:solidFill>
              </a:rPr>
              <a:t>Особенно мне удалось…</a:t>
            </a:r>
            <a:endParaRPr lang="ru-RU" sz="66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1281" y="1856586"/>
            <a:ext cx="8574622" cy="2616199"/>
          </a:xfrm>
        </p:spPr>
        <p:txBody>
          <a:bodyPr>
            <a:normAutofit/>
          </a:bodyPr>
          <a:lstStyle/>
          <a:p>
            <a:pPr algn="ctr"/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8406" cy="16836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5184" y="322729"/>
            <a:ext cx="9550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общеобразовательное бюджетное  учреждение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«Лесозаводская специальная (коррекционная) общеобразовательная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5737412" y="4843418"/>
            <a:ext cx="6078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Потапова Мария Михайловна</a:t>
            </a:r>
          </a:p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географии</a:t>
            </a:r>
          </a:p>
          <a:p>
            <a:pPr algn="r"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Распутняя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Евгения Петровна</a:t>
            </a:r>
          </a:p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технологии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688204"/>
            <a:ext cx="10018713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00FF"/>
                </a:solidFill>
              </a:rPr>
              <a:t>Мне было интересно, потому что…</a:t>
            </a:r>
            <a:endParaRPr lang="ru-RU" sz="66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562099"/>
            <a:ext cx="10018713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00FF"/>
                </a:solidFill>
              </a:rPr>
              <a:t>Я понял что…</a:t>
            </a:r>
            <a:endParaRPr lang="ru-RU" sz="66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i.mywishis.in/s/i/wishes/ed/af/470x0_edaf973fa2814f7bf3103424327a47a6___jpg____4_f1fe4f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6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156" y="1"/>
            <a:ext cx="2484844" cy="13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441" y="2048813"/>
            <a:ext cx="11612451" cy="3124201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Относитесь к родителям так, как хочешь,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чтобы твои дети относились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к тебе!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91"/>
            <a:ext cx="1724298" cy="1568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069" y="1"/>
            <a:ext cx="2825931" cy="15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ygim31.ru/upload/medialibrary/def/640.555_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50477" cy="1597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1"/>
            <a:ext cx="3413760" cy="1920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65269" y="1058091"/>
            <a:ext cx="5303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Спасибо!!!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1281" y="1856586"/>
            <a:ext cx="8574622" cy="2616199"/>
          </a:xfrm>
        </p:spPr>
        <p:txBody>
          <a:bodyPr>
            <a:normAutofit/>
          </a:bodyPr>
          <a:lstStyle/>
          <a:p>
            <a:pPr algn="ctr"/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8406" cy="16836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729" y="1681019"/>
            <a:ext cx="125685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ДЛЯ ВСЕХ» </a:t>
            </a:r>
            <a:b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практики образования детей </a:t>
            </a:r>
            <a:endParaRPr lang="ru-RU" sz="32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здоровья </a:t>
            </a: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инвалидностью»</a:t>
            </a:r>
          </a:p>
          <a:p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2277035" y="203690"/>
            <a:ext cx="101121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ГОРДСКОЙ ФОРУМ 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ИНИЦИАТИВ -2024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270014" y="1111774"/>
            <a:ext cx="2736829" cy="1539467"/>
          </a:xfrm>
        </p:spPr>
      </p:pic>
      <p:pic>
        <p:nvPicPr>
          <p:cNvPr id="1026" name="Picture 2" descr="http://stylishroom.com.ru/freski_fotooboi_panno/detskiy_mir/14-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9349" y="287383"/>
            <a:ext cx="9522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общеобразовательное бюджетное  учреждение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«Лесозаводская специальная (коррекционная) общеобразовательная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8406" cy="16836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7223760" y="5562127"/>
            <a:ext cx="3618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Потапова Мария Михайловна</a:t>
            </a:r>
          </a:p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аместитель директора по ВР</a:t>
            </a: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географии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127863" y="5788128"/>
            <a:ext cx="292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Лесозаводск. 2024 год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143690" y="1804573"/>
            <a:ext cx="1162594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Классный час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/>
              <a:t> </a:t>
            </a:r>
            <a:r>
              <a:rPr lang="ru-RU" sz="2800" b="1" dirty="0"/>
              <a:t>«Семья — это не просто основа государства и общества</a:t>
            </a:r>
            <a:r>
              <a:rPr lang="ru-RU" sz="2800" b="1" dirty="0" smtClean="0"/>
              <a:t>,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/>
              <a:t> </a:t>
            </a:r>
            <a:r>
              <a:rPr lang="ru-RU" sz="2800" b="1" dirty="0"/>
              <a:t>это духовное явление, основа нравственности</a:t>
            </a:r>
            <a:r>
              <a:rPr lang="ru-RU" sz="2800" b="1" dirty="0" smtClean="0"/>
              <a:t>»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                                                                                (В</a:t>
            </a:r>
            <a:r>
              <a:rPr lang="ru-RU" sz="2400" b="1" dirty="0"/>
              <a:t>. В. </a:t>
            </a:r>
            <a:r>
              <a:rPr lang="ru-RU" sz="2400" b="1" dirty="0" smtClean="0"/>
              <a:t>Путин)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/>
              <a:t>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45" y="1152919"/>
            <a:ext cx="1902267" cy="10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1281" y="1856586"/>
            <a:ext cx="8574622" cy="2616199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Семья, родственные отношения.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6600" b="1" dirty="0" smtClean="0"/>
              <a:t>и </a:t>
            </a:r>
            <a:r>
              <a:rPr lang="ru-RU" sz="6600" b="1" dirty="0"/>
              <a:t>заботятся друг о </a:t>
            </a:r>
            <a:r>
              <a:rPr lang="ru-RU" sz="6600" b="1" dirty="0" smtClean="0"/>
              <a:t>друге.</a:t>
            </a:r>
          </a:p>
          <a:p>
            <a:pPr algn="just"/>
            <a:r>
              <a:rPr lang="ru-RU" sz="6600" b="1" dirty="0" smtClean="0"/>
              <a:t>ведут </a:t>
            </a:r>
            <a:r>
              <a:rPr lang="ru-RU" sz="6600" b="1" dirty="0"/>
              <a:t>общее </a:t>
            </a:r>
            <a:r>
              <a:rPr lang="ru-RU" sz="6600" b="1" dirty="0" smtClean="0"/>
              <a:t>хозяйство</a:t>
            </a:r>
          </a:p>
          <a:p>
            <a:pPr algn="just"/>
            <a:r>
              <a:rPr lang="ru-RU" sz="6600" b="1" dirty="0"/>
              <a:t>которые живут </a:t>
            </a:r>
            <a:r>
              <a:rPr lang="ru-RU" sz="6600" b="1" dirty="0" smtClean="0"/>
              <a:t>вместе,</a:t>
            </a:r>
          </a:p>
          <a:p>
            <a:pPr algn="just"/>
            <a:r>
              <a:rPr lang="ru-RU" sz="6600" b="1" dirty="0"/>
              <a:t>Семья – это люди</a:t>
            </a:r>
            <a:r>
              <a:rPr lang="ru-RU" sz="6600" b="1" dirty="0" smtClean="0"/>
              <a:t>,</a:t>
            </a:r>
          </a:p>
          <a:p>
            <a:pPr algn="just"/>
            <a:endParaRPr lang="ru-RU" sz="6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-15500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688204"/>
            <a:ext cx="10338496" cy="3124201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Семья</a:t>
            </a:r>
            <a:r>
              <a:rPr lang="ru-RU" sz="6600" dirty="0" smtClean="0"/>
              <a:t> – это люди, которые живут вместе, ведут общее хозяйство и заботятся друг о друге.</a:t>
            </a:r>
            <a:endParaRPr lang="ru-RU" sz="6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0" y="2"/>
            <a:ext cx="2670628" cy="150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0" y="0"/>
            <a:ext cx="2670628" cy="15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20" y="1562099"/>
            <a:ext cx="10018713" cy="312420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Фамилия человека </a:t>
            </a:r>
            <a:r>
              <a:rPr lang="ru-RU" sz="6600" dirty="0" smtClean="0"/>
              <a:t>– это имя его семьи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2130" y="1562099"/>
            <a:ext cx="10929870" cy="3124201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Родители</a:t>
            </a:r>
            <a:r>
              <a:rPr lang="ru-RU" sz="6600" dirty="0" smtClean="0"/>
              <a:t> – это мама и папа.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29" y="-85813"/>
            <a:ext cx="1898406" cy="168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11" y="1"/>
            <a:ext cx="4479289" cy="2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326</TotalTime>
  <Words>298</Words>
  <Application>Microsoft Office PowerPoint</Application>
  <PresentationFormat>Широкоэкранный</PresentationFormat>
  <Paragraphs>88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Corbel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Семья, родственные отношения.</vt:lpstr>
      <vt:lpstr> </vt:lpstr>
      <vt:lpstr>  </vt:lpstr>
      <vt:lpstr> </vt:lpstr>
      <vt:lpstr> </vt:lpstr>
      <vt:lpstr> </vt:lpstr>
      <vt:lpstr> Для меня </vt:lpstr>
      <vt:lpstr>Символ семейного счастья – ромашка.</vt:lpstr>
      <vt:lpstr>Презентация PowerPoint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Презентация PowerPoint</vt:lpstr>
      <vt:lpstr>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Потапова</dc:creator>
  <cp:lastModifiedBy>Мария</cp:lastModifiedBy>
  <cp:revision>37</cp:revision>
  <dcterms:created xsi:type="dcterms:W3CDTF">2018-01-21T09:24:21Z</dcterms:created>
  <dcterms:modified xsi:type="dcterms:W3CDTF">2024-02-18T11:24:46Z</dcterms:modified>
</cp:coreProperties>
</file>