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70" r:id="rId4"/>
    <p:sldId id="258" r:id="rId5"/>
    <p:sldId id="259" r:id="rId6"/>
    <p:sldId id="274" r:id="rId7"/>
    <p:sldId id="273" r:id="rId8"/>
    <p:sldId id="271" r:id="rId9"/>
    <p:sldId id="275" r:id="rId10"/>
    <p:sldId id="272" r:id="rId11"/>
    <p:sldId id="277" r:id="rId12"/>
    <p:sldId id="260" r:id="rId13"/>
    <p:sldId id="262" r:id="rId14"/>
    <p:sldId id="268" r:id="rId15"/>
    <p:sldId id="263" r:id="rId16"/>
    <p:sldId id="264" r:id="rId17"/>
    <p:sldId id="266" r:id="rId18"/>
    <p:sldId id="265" r:id="rId19"/>
    <p:sldId id="267" r:id="rId20"/>
    <p:sldId id="27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02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7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36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5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0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2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7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8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B007-E3AF-45A8-9D08-152089977A2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EE1FE6-EDC7-49C2-B962-AC39621A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77281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Проект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 «Развитие интеллекта через игру в шашки и шахматы в детском саду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 сад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Ымыычаан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Чукар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Нюрбинский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Республики Саха (Якутия)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61" y="4165914"/>
            <a:ext cx="28590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9728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Алексеева  С. В.</a:t>
            </a:r>
          </a:p>
          <a:p>
            <a:pPr algn="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 Е. С.</a:t>
            </a:r>
          </a:p>
        </p:txBody>
      </p:sp>
    </p:spTree>
    <p:extLst>
      <p:ext uri="{BB962C8B-B14F-4D97-AF65-F5344CB8AC3E}">
        <p14:creationId xmlns:p14="http://schemas.microsoft.com/office/powerpoint/2010/main" val="28532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461448" cy="572181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Создание системы работы по внедрению игры в шашки и шахматы в совместную образовательную деятельность с детьми дошкольного возраста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сыграть шашечную и шахматную партию от начала до конца, воспитывать интерес к совершенствованию игре.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 Участие в окружных, районных соревнованиях.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 Занимать достойные места в соревнованиях.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 Освоение педагогами технологии  игры в шахматы.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 Проведение турниров, чемпионатов окружного уровня.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Разработка методических пособий для педагогов дополнительного дошкольного образования.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Увеличение числа семей, воспитывающих детей дошкольного возраста, увлеченных шашками и шахматами.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0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7461448" cy="420964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Практическая значимость проекта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разработке программы по обучению игре в шашки и в шахматы со среднего дошкольного возраста на 3 года обучения, методических пособий и рекомендаций родителям и педагогам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3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специальный уголок шашек и шахмат в группе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7"/>
            <a:ext cx="4104456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Downloads\IMG_20200603_155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170680" cy="312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5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лучше вовлечь в игру наиболее активных детей, лидеров, а глядя на них, и другие ребята включатся в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9" y="1439193"/>
            <a:ext cx="45895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1816"/>
            <a:ext cx="3657600" cy="299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Downloads\IMG-20200603-WA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55336"/>
            <a:ext cx="2326223" cy="31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периодически должен играть и с более сильным соперником, и с более слабым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" name="Объект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17646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392488" cy="298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7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84887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турнире среди воспитанников старшей группы </a:t>
            </a:r>
            <a:br>
              <a:rPr lang="ru-RU" sz="2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«Мои первые шаги», 2019 г. с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Хатыы</a:t>
            </a:r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евросеточка\Desktop\саина\IMG_20160422_110118.jpg"/>
          <p:cNvPicPr/>
          <p:nvPr/>
        </p:nvPicPr>
        <p:blipFill rotWithShape="1">
          <a:blip r:embed="rId2" cstate="print"/>
          <a:srcRect r="10662" b="-148"/>
          <a:stretch/>
        </p:blipFill>
        <p:spPr bwMode="auto">
          <a:xfrm>
            <a:off x="467544" y="1772816"/>
            <a:ext cx="4356735" cy="297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36077"/>
            <a:ext cx="3437052" cy="26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7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1784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на районном лично-командном турнире по русским шашкам, 2019 г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27899" cy="26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69" y="2924944"/>
            <a:ext cx="4400550" cy="336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3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Выставка работ родителей 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воспитанников 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:\Downloads\IMG-20200603-WA004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3" y="1916832"/>
            <a:ext cx="561662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wnloads\IMG-20200603-WA00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4" y="453067"/>
            <a:ext cx="4328055" cy="311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ownloads\IMG-20200603-WA0040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13108"/>
            <a:ext cx="4631284" cy="3000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4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IMG-20200603-WA004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Downloads\IMG-20200603-WA0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4847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7776864" cy="583264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создание условий для интеллектуального развития детей посредством обучения игре в шашки и шахматы.</a:t>
            </a:r>
          </a:p>
          <a:p>
            <a:pPr marL="45720" indent="0" algn="just">
              <a:buNone/>
            </a:pPr>
            <a:r>
              <a:rPr lang="ru-RU" dirty="0" smtClean="0"/>
              <a:t>•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условия для ознакомления и освоения педагогами шашек и шахмат  и определить систему работы по их внедрению в совместную образовательную деятельность с детьми дошкольного возраст;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•обеспечить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подготовку педагогов к внедрению шашек и шахмат в образовательную деятельность учреждений, организовать активные формы обмена педагогическим опытом; </a:t>
            </a:r>
          </a:p>
        </p:txBody>
      </p:sp>
    </p:spTree>
    <p:extLst>
      <p:ext uri="{BB962C8B-B14F-4D97-AF65-F5344CB8AC3E}">
        <p14:creationId xmlns:p14="http://schemas.microsoft.com/office/powerpoint/2010/main" val="166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16453"/>
            <a:ext cx="763284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Беседка с объемными шахматными фигурами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D:\Desktop\проект Шашки ишахматы\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4538696" y="2715509"/>
            <a:ext cx="2795916" cy="3881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Desktop\проект Шашки ишахматы\проект киэнэ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18661" r="29304" b="19310"/>
          <a:stretch/>
        </p:blipFill>
        <p:spPr bwMode="auto">
          <a:xfrm rot="5400000">
            <a:off x="777675" y="1279927"/>
            <a:ext cx="2682875" cy="3956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88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912768" cy="18002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7848872" cy="61926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•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методическое сопровождение использования шашек и шахмат в ДОУ, распространение инновационного опыта, обеспечить проведение мониторинга эффективности проекта.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•выявлять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интеллектуально одаренных детей;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•всесторонне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ребенка, способствовать его умственному развитию;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•привлекать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 к образовательному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93" y="980728"/>
            <a:ext cx="7200800" cy="550579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1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обучения игре в шашки и шахматы – формирование инновационного общества, умеющего думать, решать задачи. И именно шашки и шахматы превосходная школа последовательного логического мышления. Обучение детей со среднего возраста воспитывает у них мировоззрение, мироощущение, знание законов логики, место человека в реальном мире. Повышает самосознание и воспитывает самоуверенность в своих силах.</a:t>
            </a:r>
          </a:p>
        </p:txBody>
      </p:sp>
      <p:pic>
        <p:nvPicPr>
          <p:cNvPr id="5122" name="Picture 2" descr="D:\Desktop\для сайта ымыычаан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4030" l="4781" r="96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797152"/>
            <a:ext cx="2665409" cy="21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31520"/>
            <a:ext cx="7704856" cy="54337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представляемого инновационного опыта: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системы деятельности, направленной на расширение спектра дополнительного образования, доступного для широких групп воспитанников, потребность родителей и детей в новых образовательных услугах, качественное удовлетворение индивидуальных образовательных запросов воспитанников. Развитие профессиональной активности педагогов. Имея опыт, обучения игре в шашки и шахматы детей старшего дошкольного возраста, пришли к выводу, что детей нужно и можно обучать со средней группы, посредством воспитания интереса в игровой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7447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7173416" cy="53617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Подготовительный. </a:t>
            </a:r>
          </a:p>
          <a:p>
            <a:pPr marL="4572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сентябрь 2019 г. – сентябрь 2022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II этап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Внедренческий. 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сентября 2020 г. по май 2021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4572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III этап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Заключительный.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мая 2021 г. по май 2022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6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173416" cy="55057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Условия, необходимые для реализации проекта: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Кадровые, экспертная поддержка проекта, материально-техническое оснащение, финансовая поддержка планируемых мероприятий. </a:t>
            </a:r>
          </a:p>
          <a:p>
            <a:pPr marL="4572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Нормативно-правовое обеспечение проекта: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ФЗ от 29 декабря 2012 г. №273- ФЗ «Об образовании в РФ» 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ФГОС ДО  от 17 октября 2013 г.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Дорожная карта реализации проекта.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Локальные акты ДОУ по 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31520"/>
            <a:ext cx="8136904" cy="5649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информационные и технические каждого образовательного учреждения соответствуют требованиям реализации проекта. </a:t>
            </a:r>
          </a:p>
          <a:p>
            <a:pPr marL="4572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Кадровое обеспечение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все педагоги ДОУ</a:t>
            </a:r>
          </a:p>
          <a:p>
            <a:pPr marL="4572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контроля и обеспечения  результатов: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повышение уровня психолого-педагогической и технологической культуры педагога;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увеличение доли педагогов ДОУ, использующих шашки и шахматы в совместной образовательной деятельности с детьми; </a:t>
            </a:r>
          </a:p>
        </p:txBody>
      </p:sp>
    </p:spTree>
    <p:extLst>
      <p:ext uri="{BB962C8B-B14F-4D97-AF65-F5344CB8AC3E}">
        <p14:creationId xmlns:p14="http://schemas.microsoft.com/office/powerpoint/2010/main" val="25787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776864" cy="53285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методических рекомендаций, а также материалов из опыта работы по направлению: «Развитие интеллекта через игру в шашки шахматы в детском саду» </a:t>
            </a:r>
          </a:p>
          <a:p>
            <a:pPr marL="4572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системный, научный подход к реализации проекта. </a:t>
            </a:r>
          </a:p>
          <a:p>
            <a:pPr marL="4572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Учет качественных и количественных показателей деятельности в рамках реализации проекта; комплексная оценка эффективности муниципального проекта; экспертные заключения, степень достижения запланированных результатов, годовые отчеты о ходе реализации проекта.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230</TotalTime>
  <Words>693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Оформили специальный уголок шашек и шахмат в группе </vt:lpstr>
      <vt:lpstr>Сначала лучше вовлечь в игру наиболее активных детей, лидеров, а глядя на них, и другие ребята включатся в процесс.</vt:lpstr>
      <vt:lpstr>Каждый ребёнок периодически должен играть и с более сильным соперником, и с более слабым. </vt:lpstr>
      <vt:lpstr>Участвовали на турнире среди воспитанников старшей группы  «Мои первые шаги», 2019 г. с. Хатыы   </vt:lpstr>
      <vt:lpstr>Участвовали на районном лично-командном турнире по русским шашкам, 2019 г </vt:lpstr>
      <vt:lpstr>Выставка работ родителей  и воспитанников </vt:lpstr>
      <vt:lpstr>Презентация PowerPoint</vt:lpstr>
      <vt:lpstr>Презентация PowerPoint</vt:lpstr>
      <vt:lpstr>Беседка с объемными шахматными фигурами.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Медик</dc:creator>
  <cp:lastModifiedBy>Ида Данилова</cp:lastModifiedBy>
  <cp:revision>15</cp:revision>
  <cp:lastPrinted>2021-08-10T07:24:16Z</cp:lastPrinted>
  <dcterms:created xsi:type="dcterms:W3CDTF">2020-06-03T05:44:12Z</dcterms:created>
  <dcterms:modified xsi:type="dcterms:W3CDTF">2021-08-10T07:24:18Z</dcterms:modified>
</cp:coreProperties>
</file>