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10CC6-C85C-4CD8-9E75-513BD51A3B0A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560C4-1FFF-4197-A1E5-080236C6E3A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560C4-1FFF-4197-A1E5-080236C6E3A2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lovelyanimals01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4941888"/>
            <a:ext cx="19145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1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817688"/>
            <a:ext cx="4824412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school2106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4162425"/>
            <a:ext cx="1811338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 descr="lovelyanimals014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775" y="4760913"/>
            <a:ext cx="2365375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0" descr="26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2781300"/>
            <a:ext cx="1076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1" descr="0_93dc6_762b015b_XL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5805488"/>
            <a:ext cx="4427537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2" descr="0_93dc6_762b015b_XL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4075" y="5805488"/>
            <a:ext cx="4427538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3" descr="0_93dc6_762b015b_XL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80975" y="5805488"/>
            <a:ext cx="44291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4" descr="lovelyanimals087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838" y="5300663"/>
            <a:ext cx="1373187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5" descr="lovelyanimals086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1588" y="4724400"/>
            <a:ext cx="15224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4" descr="http://allforchildren.ru/pictures/sun2/sun087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13" name="Рисунок 17" descr="sun087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62763" y="-106363"/>
            <a:ext cx="2359025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5361E-0D59-4ADA-A297-EE628E4C0E36}" type="datetimeFigureOut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27E11-AAA4-48AB-9586-9315A72DEB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ej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4076700"/>
            <a:ext cx="29241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lovelyanimals08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84763"/>
            <a:ext cx="1563688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5F073-D4B9-4D7C-AAFF-FC9C31EE06C6}" type="datetimeFigureOut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A79E6-FDFA-4F76-BCAB-8335BD32C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ej1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3860800"/>
            <a:ext cx="2398713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lovelyanimals08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0313" y="5084763"/>
            <a:ext cx="1563687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8A797-4F9F-433E-8A3F-18AF2108BA63}" type="datetimeFigureOut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9B219-E7F5-4B40-884D-FCF64F222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ej0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4076700"/>
            <a:ext cx="2392363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lovelyanimals08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84763"/>
            <a:ext cx="1563688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6DB39-248B-4C40-ADA0-3AD23FC46877}" type="datetimeFigureOut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433CD-8595-4E0E-9FE0-6B5C6580B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bg1"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46A92C-8CE2-4625-8208-F74E53340F5A}" type="datetimeFigureOut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111DD2-8ACE-458B-8149-8E3ED6D12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332657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6 №-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дээх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Кыталык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 о5о 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сайдар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киинэ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Нам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селота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Нам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улууьа</a:t>
            </a:r>
            <a:endParaRPr lang="ru-RU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916832"/>
            <a:ext cx="43204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Аптаах</a:t>
            </a:r>
            <a:r>
              <a:rPr lang="ru-RU" sz="24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харандаастар</a:t>
            </a:r>
            <a:r>
              <a:rPr lang="ru-RU" sz="24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        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О5о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тарбахтарын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былчыннарын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сайыннарар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эрчиллиилэр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422108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        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Иитээччи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Хоютанова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М.Д.</a:t>
            </a:r>
            <a:endParaRPr lang="ru-RU" dirty="0">
              <a:solidFill>
                <a:schemeClr val="bg1">
                  <a:lumMod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Тохсус</a:t>
            </a:r>
            <a:r>
              <a:rPr lang="ru-RU" sz="2400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эрчиллии</a:t>
            </a:r>
            <a:r>
              <a:rPr lang="ru-RU" sz="2400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Хачыал</a:t>
            </a:r>
            <a:r>
              <a:rPr lang="ru-RU" sz="2400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3" name="Picture 3" descr="C:\Documents and Settings\Admin\Мои документы\Мои рисунки\Скайнер ХМД 19. 04.13г\мои документы0007.JPG"/>
          <p:cNvPicPr>
            <a:picLocks noChangeAspect="1" noChangeArrowheads="1"/>
          </p:cNvPicPr>
          <p:nvPr/>
        </p:nvPicPr>
        <p:blipFill>
          <a:blip r:embed="rId2" cstate="print"/>
          <a:srcRect l="61340" t="13367" r="12200" b="67919"/>
          <a:stretch>
            <a:fillRect/>
          </a:stretch>
        </p:blipFill>
        <p:spPr bwMode="auto">
          <a:xfrm>
            <a:off x="793475" y="1340768"/>
            <a:ext cx="4138565" cy="3574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076056" y="2564904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Хачыаллыахпын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баҕардым</a:t>
            </a:r>
            <a:endParaRPr lang="ru-RU" dirty="0" smtClean="0">
              <a:solidFill>
                <a:schemeClr val="bg1">
                  <a:lumMod val="25000"/>
                </a:schemeClr>
              </a:solidFill>
              <a:latin typeface="+mn-lt"/>
            </a:endParaRPr>
          </a:p>
          <a:p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Икки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тарбах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к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/>
                <a:cs typeface="Times New Roman"/>
              </a:rPr>
              <a:t>ө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м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/>
                <a:cs typeface="Times New Roman"/>
              </a:rPr>
              <a:t>ө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т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/>
                <a:cs typeface="Times New Roman"/>
              </a:rPr>
              <a:t>ү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нэн</a:t>
            </a:r>
            <a:endParaRPr lang="ru-RU" dirty="0" smtClean="0">
              <a:solidFill>
                <a:schemeClr val="bg1">
                  <a:lumMod val="25000"/>
                </a:schemeClr>
              </a:solidFill>
              <a:latin typeface="+mn-lt"/>
            </a:endParaRPr>
          </a:p>
          <a:p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Хачыаллыахпын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баҕардым</a:t>
            </a:r>
            <a:endParaRPr lang="ru-RU" dirty="0" smtClean="0">
              <a:solidFill>
                <a:schemeClr val="bg1">
                  <a:lumMod val="25000"/>
                </a:schemeClr>
              </a:solidFill>
              <a:latin typeface="+mn-lt"/>
            </a:endParaRPr>
          </a:p>
          <a:p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У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/>
                <a:cs typeface="Times New Roman"/>
              </a:rPr>
              <a:t>ң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а 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–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ха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/>
                <a:cs typeface="Times New Roman"/>
              </a:rPr>
              <a:t>ң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ас эргичи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/>
                <a:cs typeface="Times New Roman"/>
              </a:rPr>
              <a:t>ң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нээн</a:t>
            </a:r>
            <a:endParaRPr lang="ru-RU" dirty="0">
              <a:solidFill>
                <a:schemeClr val="bg1">
                  <a:lumMod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Бастакы</a:t>
            </a:r>
            <a:r>
              <a:rPr lang="ru-RU" sz="2400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эрчиллии</a:t>
            </a:r>
            <a:r>
              <a:rPr lang="ru-RU" sz="2400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«Ѳтүүк»</a:t>
            </a:r>
            <a:endParaRPr lang="ru-RU" sz="2400" dirty="0" smtClean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4" name="Picture 2" descr="C:\Documents and Settings\Admin\Мои документы\Мои рисунки\Скайнер ХМД 19. 04.13г\мои документы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119" t="29920" r="34990" b="56508"/>
          <a:stretch>
            <a:fillRect/>
          </a:stretch>
        </p:blipFill>
        <p:spPr bwMode="auto">
          <a:xfrm>
            <a:off x="827584" y="1412776"/>
            <a:ext cx="457148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436096" y="2636912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 - 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өтүүкпүн</a:t>
            </a:r>
            <a:endParaRPr lang="ru-RU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Таңас арааһын өтүүктүүбүн</a:t>
            </a:r>
            <a:endParaRPr lang="ru-RU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миигин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тыытыма</a:t>
            </a:r>
            <a:endParaRPr lang="ru-RU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Уот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курдук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итиибин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476672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Иккис</a:t>
            </a:r>
            <a:r>
              <a:rPr lang="ru-RU" sz="2400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эрчиллии</a:t>
            </a:r>
            <a:r>
              <a:rPr lang="ru-RU" sz="2400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«Күѳрчэх ытыйыы</a:t>
            </a:r>
            <a:r>
              <a:rPr lang="ru-RU" sz="2400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4" name="Picture 2" descr="C:\Documents and Settings\Admin\Мои документы\Мои рисунки\Скайнер ХМД 19. 04.13г\мои документы0006.JPG"/>
          <p:cNvPicPr>
            <a:picLocks noChangeAspect="1" noChangeArrowheads="1"/>
          </p:cNvPicPr>
          <p:nvPr/>
        </p:nvPicPr>
        <p:blipFill>
          <a:blip r:embed="rId2" cstate="print"/>
          <a:srcRect l="40646" t="52592" r="34729" b="31962"/>
          <a:stretch>
            <a:fillRect/>
          </a:stretch>
        </p:blipFill>
        <p:spPr bwMode="auto">
          <a:xfrm>
            <a:off x="3995936" y="1340768"/>
            <a:ext cx="4328789" cy="3630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83568" y="2564904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Эбээм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/>
                <a:cs typeface="Times New Roman"/>
              </a:rPr>
              <a:t>үө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рчэх ытыйар</a:t>
            </a:r>
            <a:endParaRPr lang="ru-RU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Эбээм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/>
                <a:cs typeface="Times New Roman"/>
              </a:rPr>
              <a:t>үө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рчэҕэ  минньигэс</a:t>
            </a:r>
            <a:endParaRPr lang="ru-RU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Эбээм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/>
                <a:cs typeface="Times New Roman"/>
              </a:rPr>
              <a:t>үө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рчэҕэ дьэдьэннээх</a:t>
            </a:r>
            <a:endParaRPr lang="ru-RU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Эбээбин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мин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таптыыбын</a:t>
            </a:r>
            <a:endParaRPr lang="ru-RU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2400" dirty="0" err="1" smtClean="0">
                <a:solidFill>
                  <a:schemeClr val="bg1">
                    <a:lumMod val="25000"/>
                  </a:schemeClr>
                </a:solidFill>
                <a:latin typeface="Times New Roman"/>
                <a:cs typeface="Times New Roman"/>
              </a:rPr>
              <a:t>һү</a:t>
            </a:r>
            <a:r>
              <a:rPr lang="ru-RU" sz="2400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эрчиллии</a:t>
            </a:r>
            <a:r>
              <a:rPr lang="ru-RU" sz="2400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«Пианино»</a:t>
            </a:r>
            <a:endParaRPr lang="ru-RU" sz="2400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3" name="Picture 2" descr="C:\Documents and Settings\Admin\Мои документы\Мои рисунки\Скайнер ХМД 19. 04.13г\мои документы0006.JPG"/>
          <p:cNvPicPr>
            <a:picLocks noChangeAspect="1" noChangeArrowheads="1"/>
          </p:cNvPicPr>
          <p:nvPr/>
        </p:nvPicPr>
        <p:blipFill>
          <a:blip r:embed="rId2" cstate="print"/>
          <a:srcRect l="39605" t="77529" r="33935" b="7099"/>
          <a:stretch>
            <a:fillRect/>
          </a:stretch>
        </p:blipFill>
        <p:spPr bwMode="auto">
          <a:xfrm>
            <a:off x="755576" y="1412776"/>
            <a:ext cx="4493299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292080" y="2828836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Тарбахтарбынан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таарыйан</a:t>
            </a:r>
            <a:endParaRPr lang="ru-RU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Пианиноҕа оонньуубун</a:t>
            </a:r>
            <a:endParaRPr lang="ru-RU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Тарбахтарбынан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таарыйан</a:t>
            </a:r>
            <a:endParaRPr lang="ru-RU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Араас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тыа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/>
                <a:cs typeface="Times New Roman"/>
              </a:rPr>
              <a:t>һ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ы та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/>
                <a:cs typeface="Times New Roman"/>
              </a:rPr>
              <a:t>һ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аарабын</a:t>
            </a:r>
            <a:endParaRPr lang="ru-RU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548680"/>
            <a:ext cx="4896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dirty="0" err="1" smtClean="0">
                <a:solidFill>
                  <a:schemeClr val="bg1">
                    <a:lumMod val="25000"/>
                  </a:schemeClr>
                </a:solidFill>
                <a:latin typeface="Times New Roman"/>
                <a:cs typeface="Times New Roman"/>
              </a:rPr>
              <a:t>ө</a:t>
            </a:r>
            <a:r>
              <a:rPr lang="ru-RU" sz="2400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рд</a:t>
            </a:r>
            <a:r>
              <a:rPr lang="ru-RU" sz="2400" dirty="0" err="1" smtClean="0">
                <a:solidFill>
                  <a:schemeClr val="bg1">
                    <a:lumMod val="25000"/>
                  </a:schemeClr>
                </a:solidFill>
                <a:latin typeface="Times New Roman"/>
                <a:cs typeface="Times New Roman"/>
              </a:rPr>
              <a:t>ү</a:t>
            </a:r>
            <a:r>
              <a:rPr lang="ru-RU" sz="2400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эрчиллии</a:t>
            </a:r>
            <a:r>
              <a:rPr lang="ru-RU" sz="2400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«Волчок»</a:t>
            </a:r>
            <a:endParaRPr lang="ru-RU" sz="2400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3" name="Picture 2" descr="C:\Documents and Settings\Admin\Мои документы\Мои рисунки\Скайнер ХМД 19. 04.13г\мои документы0006.JPG"/>
          <p:cNvPicPr>
            <a:picLocks noChangeAspect="1" noChangeArrowheads="1"/>
          </p:cNvPicPr>
          <p:nvPr/>
        </p:nvPicPr>
        <p:blipFill>
          <a:blip r:embed="rId2" cstate="print"/>
          <a:srcRect l="69858" t="77516" r="6163" b="8022"/>
          <a:stretch>
            <a:fillRect/>
          </a:stretch>
        </p:blipFill>
        <p:spPr bwMode="auto">
          <a:xfrm>
            <a:off x="3707904" y="1412776"/>
            <a:ext cx="4608512" cy="3673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43608" y="2348880"/>
            <a:ext cx="6390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Эргитэ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оонньуурбун</a:t>
            </a:r>
            <a:endParaRPr lang="ru-RU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Олус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/>
                <a:cs typeface="Times New Roman"/>
              </a:rPr>
              <a:t>ө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/>
                <a:cs typeface="Times New Roman"/>
              </a:rPr>
              <a:t>ү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/>
                <a:cs typeface="Times New Roman"/>
              </a:rPr>
              <a:t>үү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/>
                <a:cs typeface="Times New Roman"/>
              </a:rPr>
              <a:t>ү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Бастаан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/>
                <a:cs typeface="Times New Roman"/>
              </a:rPr>
              <a:t>ң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диэки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Онтон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/>
                <a:cs typeface="Times New Roman"/>
              </a:rPr>
              <a:t>ң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 диэки</a:t>
            </a:r>
            <a:endParaRPr lang="ru-RU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Бэ</a:t>
            </a:r>
            <a:r>
              <a:rPr lang="ru-RU" sz="2400" dirty="0" err="1" smtClean="0">
                <a:solidFill>
                  <a:schemeClr val="bg1">
                    <a:lumMod val="25000"/>
                  </a:schemeClr>
                </a:solidFill>
                <a:latin typeface="Times New Roman"/>
                <a:cs typeface="Times New Roman"/>
              </a:rPr>
              <a:t>һ</a:t>
            </a:r>
            <a:r>
              <a:rPr lang="ru-RU" sz="2400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 эрчиллии</a:t>
            </a:r>
            <a:r>
              <a:rPr lang="ru-RU" sz="2400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Сыыртан</a:t>
            </a:r>
            <a:r>
              <a:rPr lang="ru-RU" sz="2400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dirty="0" err="1" smtClean="0">
                <a:solidFill>
                  <a:schemeClr val="bg1">
                    <a:lumMod val="25000"/>
                  </a:schemeClr>
                </a:solidFill>
                <a:latin typeface="Times New Roman"/>
                <a:cs typeface="Times New Roman"/>
              </a:rPr>
              <a:t>үһүү</a:t>
            </a:r>
            <a:r>
              <a:rPr lang="ru-RU" sz="2400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3" name="Picture 3" descr="C:\Documents and Settings\Admin\Мои документы\Мои рисунки\Скайнер ХМД 19. 04.13г\мои документы0007.JPG"/>
          <p:cNvPicPr>
            <a:picLocks noChangeAspect="1" noChangeArrowheads="1"/>
          </p:cNvPicPr>
          <p:nvPr/>
        </p:nvPicPr>
        <p:blipFill>
          <a:blip r:embed="rId2" cstate="print"/>
          <a:srcRect l="3978" t="22633" r="69845" b="64086"/>
          <a:stretch>
            <a:fillRect/>
          </a:stretch>
        </p:blipFill>
        <p:spPr bwMode="auto">
          <a:xfrm>
            <a:off x="539552" y="1268760"/>
            <a:ext cx="4351341" cy="3807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004048" y="2828836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Сыыртан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сырылаары</a:t>
            </a:r>
            <a:endParaRPr lang="ru-RU" dirty="0" smtClean="0">
              <a:solidFill>
                <a:schemeClr val="bg1">
                  <a:lumMod val="25000"/>
                </a:schemeClr>
              </a:solidFill>
              <a:latin typeface="+mn-lt"/>
            </a:endParaRPr>
          </a:p>
          <a:p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Сыыр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  <a:cs typeface="Times New Roman"/>
              </a:rPr>
              <a:t>ү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рд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/>
                <a:cs typeface="Times New Roman"/>
              </a:rPr>
              <a:t>ү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гэр тахсабын</a:t>
            </a:r>
            <a:endParaRPr lang="ru-RU" dirty="0" smtClean="0">
              <a:solidFill>
                <a:schemeClr val="bg1">
                  <a:lumMod val="25000"/>
                </a:schemeClr>
              </a:solidFill>
              <a:latin typeface="+mn-lt"/>
            </a:endParaRPr>
          </a:p>
          <a:p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Ү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/>
                <a:cs typeface="Times New Roman"/>
              </a:rPr>
              <a:t>өһ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эттэн  ту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/>
                <a:cs typeface="Times New Roman"/>
              </a:rPr>
              <a:t>һ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эбин</a:t>
            </a:r>
            <a:endParaRPr lang="ru-RU" dirty="0" smtClean="0">
              <a:solidFill>
                <a:schemeClr val="bg1">
                  <a:lumMod val="25000"/>
                </a:schemeClr>
              </a:solidFill>
              <a:latin typeface="+mn-lt"/>
            </a:endParaRPr>
          </a:p>
          <a:p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Онтон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эмиэ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тахсабын</a:t>
            </a:r>
            <a:endParaRPr lang="ru-RU" dirty="0" smtClean="0">
              <a:solidFill>
                <a:schemeClr val="bg1">
                  <a:lumMod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548680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Алтыс</a:t>
            </a:r>
            <a:r>
              <a:rPr lang="ru-RU" sz="2400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эрчиллии</a:t>
            </a:r>
            <a:r>
              <a:rPr lang="ru-RU" sz="2400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Кыраан</a:t>
            </a:r>
            <a:r>
              <a:rPr lang="ru-RU" sz="2400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3" name="Picture 2" descr="C:\Documents and Settings\Admin\Мои документы\Мои рисунки\Скайнер ХМД 19. 04.13г\мои документы0007.JPG"/>
          <p:cNvPicPr>
            <a:picLocks noChangeAspect="1" noChangeArrowheads="1"/>
          </p:cNvPicPr>
          <p:nvPr/>
        </p:nvPicPr>
        <p:blipFill>
          <a:blip r:embed="rId2" cstate="print"/>
          <a:srcRect l="4641" t="49993" r="69844" b="35303"/>
          <a:stretch>
            <a:fillRect/>
          </a:stretch>
        </p:blipFill>
        <p:spPr bwMode="auto">
          <a:xfrm>
            <a:off x="3707904" y="1268760"/>
            <a:ext cx="4392488" cy="3600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2276872"/>
            <a:ext cx="6246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Кыраан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туохха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нааданый</a:t>
            </a:r>
            <a:endParaRPr lang="ru-RU" dirty="0" smtClean="0">
              <a:solidFill>
                <a:schemeClr val="bg1">
                  <a:lumMod val="25000"/>
                </a:schemeClr>
              </a:solidFill>
              <a:latin typeface="+mn-lt"/>
            </a:endParaRPr>
          </a:p>
          <a:p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Сытары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/>
                <a:cs typeface="Times New Roman"/>
              </a:rPr>
              <a:t>ө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р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/>
                <a:cs typeface="Times New Roman"/>
              </a:rPr>
              <a:t>ө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тардаары</a:t>
            </a:r>
            <a:endParaRPr lang="ru-RU" dirty="0" smtClean="0">
              <a:solidFill>
                <a:schemeClr val="bg1">
                  <a:lumMod val="25000"/>
                </a:schemeClr>
              </a:solidFill>
              <a:latin typeface="+mn-lt"/>
            </a:endParaRPr>
          </a:p>
          <a:p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Кыраан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туохха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нааданый</a:t>
            </a:r>
            <a:endParaRPr lang="ru-RU" dirty="0" smtClean="0">
              <a:solidFill>
                <a:schemeClr val="bg1">
                  <a:lumMod val="25000"/>
                </a:schemeClr>
              </a:solidFill>
              <a:latin typeface="+mn-lt"/>
            </a:endParaRPr>
          </a:p>
          <a:p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Тута –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айа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оонньуурга</a:t>
            </a:r>
            <a:endParaRPr lang="ru-RU" dirty="0">
              <a:solidFill>
                <a:schemeClr val="bg1">
                  <a:lumMod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Сэттис</a:t>
            </a:r>
            <a:r>
              <a:rPr lang="ru-RU" sz="2400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эрчиллии</a:t>
            </a:r>
            <a:r>
              <a:rPr lang="ru-RU" sz="2400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«Вертолет»</a:t>
            </a:r>
            <a:endParaRPr lang="ru-RU" sz="2400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3" name="Picture 2" descr="C:\Documents and Settings\Admin\Мои документы\Мои рисунки\Скайнер ХМД 19. 04.13г\мои документы0007.JPG"/>
          <p:cNvPicPr>
            <a:picLocks noChangeAspect="1" noChangeArrowheads="1"/>
          </p:cNvPicPr>
          <p:nvPr/>
        </p:nvPicPr>
        <p:blipFill>
          <a:blip r:embed="rId2" cstate="print"/>
          <a:srcRect l="4898" t="79400" r="69760" b="7233"/>
          <a:stretch>
            <a:fillRect/>
          </a:stretch>
        </p:blipFill>
        <p:spPr bwMode="auto">
          <a:xfrm>
            <a:off x="827584" y="1556792"/>
            <a:ext cx="4519887" cy="34563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580112" y="2564904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Б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/>
                <a:cs typeface="Times New Roman"/>
              </a:rPr>
              <a:t>өр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т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/>
                <a:cs typeface="Times New Roman"/>
              </a:rPr>
              <a:t>өлүөт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,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</a:rPr>
              <a:t>б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/>
                <a:cs typeface="Times New Roman"/>
              </a:rPr>
              <a:t>өртөлүөт</a:t>
            </a:r>
            <a:endParaRPr lang="ru-RU" dirty="0" smtClean="0">
              <a:solidFill>
                <a:schemeClr val="bg1">
                  <a:lumMod val="25000"/>
                </a:schemeClr>
              </a:solidFill>
              <a:latin typeface="+mn-lt"/>
            </a:endParaRPr>
          </a:p>
          <a:p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Эн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ханан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к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/>
                <a:cs typeface="Times New Roman"/>
              </a:rPr>
              <a:t>ө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т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/>
                <a:cs typeface="Times New Roman"/>
              </a:rPr>
              <a:t>өҕү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н?</a:t>
            </a:r>
            <a:endParaRPr lang="ru-RU" dirty="0" smtClean="0">
              <a:solidFill>
                <a:schemeClr val="bg1">
                  <a:lumMod val="25000"/>
                </a:schemeClr>
              </a:solidFill>
              <a:latin typeface="+mn-lt"/>
            </a:endParaRPr>
          </a:p>
          <a:p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Ү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/>
                <a:cs typeface="Times New Roman"/>
              </a:rPr>
              <a:t>өһ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ээ 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–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  <a:cs typeface="Times New Roman"/>
              </a:rPr>
              <a:t>ү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/>
                <a:cs typeface="Times New Roman"/>
              </a:rPr>
              <a:t>өһ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ээ халлаа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/>
                <a:cs typeface="Times New Roman"/>
              </a:rPr>
              <a:t>ңң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а</a:t>
            </a:r>
            <a:endParaRPr lang="ru-RU" dirty="0" smtClean="0">
              <a:solidFill>
                <a:schemeClr val="bg1">
                  <a:lumMod val="25000"/>
                </a:schemeClr>
              </a:solidFill>
              <a:latin typeface="+mn-lt"/>
            </a:endParaRPr>
          </a:p>
          <a:p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К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/>
                <a:cs typeface="Times New Roman"/>
              </a:rPr>
              <a:t>ө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т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/>
                <a:cs typeface="Times New Roman"/>
              </a:rPr>
              <a:t>ө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б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/>
                <a:cs typeface="Times New Roman"/>
              </a:rPr>
              <a:t>ү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н 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мин 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тигинээн</a:t>
            </a:r>
            <a:endParaRPr lang="ru-RU" dirty="0">
              <a:solidFill>
                <a:schemeClr val="bg1">
                  <a:lumMod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404664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Ахсыс</a:t>
            </a:r>
            <a:r>
              <a:rPr lang="ru-RU" sz="2400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эрчиллии</a:t>
            </a:r>
            <a:r>
              <a:rPr lang="ru-RU" sz="2400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Халтарытыы</a:t>
            </a:r>
            <a:r>
              <a:rPr lang="ru-RU" sz="2400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3" name="Picture 3" descr="C:\Documents and Settings\Admin\Мои документы\Мои рисунки\Скайнер ХМД 19. 04.13г\мои документы0007.JPG"/>
          <p:cNvPicPr>
            <a:picLocks noChangeAspect="1" noChangeArrowheads="1"/>
          </p:cNvPicPr>
          <p:nvPr/>
        </p:nvPicPr>
        <p:blipFill>
          <a:blip r:embed="rId2" cstate="print"/>
          <a:srcRect l="61340" t="13367" r="12200" b="67919"/>
          <a:stretch>
            <a:fillRect/>
          </a:stretch>
        </p:blipFill>
        <p:spPr bwMode="auto">
          <a:xfrm>
            <a:off x="4067944" y="1268760"/>
            <a:ext cx="4335640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83568" y="2564904"/>
            <a:ext cx="6174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Хатыыскалыы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,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хатыыскалыы</a:t>
            </a:r>
            <a:endParaRPr lang="ru-RU" dirty="0" smtClean="0">
              <a:solidFill>
                <a:schemeClr val="bg1">
                  <a:lumMod val="25000"/>
                </a:schemeClr>
              </a:solidFill>
              <a:latin typeface="+mn-lt"/>
            </a:endParaRPr>
          </a:p>
          <a:p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Харандааспыт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халтарыйан</a:t>
            </a:r>
            <a:endParaRPr lang="ru-RU" dirty="0" smtClean="0">
              <a:solidFill>
                <a:schemeClr val="bg1">
                  <a:lumMod val="25000"/>
                </a:schemeClr>
              </a:solidFill>
              <a:latin typeface="+mn-lt"/>
            </a:endParaRPr>
          </a:p>
          <a:p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У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/>
                <a:cs typeface="Times New Roman"/>
              </a:rPr>
              <a:t>һ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ун, кылгас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суол</a:t>
            </a:r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  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араа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/>
                <a:cs typeface="Times New Roman"/>
              </a:rPr>
              <a:t>һ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ын</a:t>
            </a:r>
            <a:endParaRPr lang="ru-RU" dirty="0" smtClean="0">
              <a:solidFill>
                <a:schemeClr val="bg1">
                  <a:lumMod val="25000"/>
                </a:schemeClr>
              </a:solidFill>
              <a:latin typeface="+mn-lt"/>
            </a:endParaRPr>
          </a:p>
          <a:p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Сураа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Times New Roman"/>
                <a:cs typeface="Times New Roman"/>
              </a:rPr>
              <a:t>һ</a:t>
            </a:r>
            <a:r>
              <a:rPr lang="ru-RU" dirty="0" err="1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ыннаан хаалларда</a:t>
            </a:r>
            <a:endParaRPr lang="ru-RU" dirty="0">
              <a:solidFill>
                <a:schemeClr val="bg1">
                  <a:lumMod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43219_lJK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43219_lJK</Template>
  <TotalTime>47</TotalTime>
  <Words>183</Words>
  <Application>Microsoft Office PowerPoint</Application>
  <PresentationFormat>Экран (4:3)</PresentationFormat>
  <Paragraphs>51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Calibri</vt:lpstr>
      <vt:lpstr>43219_lJK</vt:lpstr>
      <vt:lpstr>Слайд 1</vt:lpstr>
      <vt:lpstr>Бастакы эрчиллии «Ѳтүүк»</vt:lpstr>
      <vt:lpstr>Слайд 3</vt:lpstr>
      <vt:lpstr>Үһүс эрчиллии «Пианино»</vt:lpstr>
      <vt:lpstr>Слайд 5</vt:lpstr>
      <vt:lpstr>Бэһис эрчиллии «Сыыртан түһүү»</vt:lpstr>
      <vt:lpstr>Слайд 7</vt:lpstr>
      <vt:lpstr>Сэттис эрчиллии «Вертолет»</vt:lpstr>
      <vt:lpstr>Слайд 9</vt:lpstr>
      <vt:lpstr>Тохсус эрчиллии «Хачыал»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Марфа</dc:creator>
  <cp:lastModifiedBy>Марфа</cp:lastModifiedBy>
  <cp:revision>5</cp:revision>
  <dcterms:created xsi:type="dcterms:W3CDTF">2020-05-27T01:37:15Z</dcterms:created>
  <dcterms:modified xsi:type="dcterms:W3CDTF">2020-05-27T02:25:01Z</dcterms:modified>
</cp:coreProperties>
</file>