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Никита Коробкин" initials="НК" lastIdx="1" clrIdx="0">
    <p:extLst>
      <p:ext uri="{19B8F6BF-5375-455C-9EA6-DF929625EA0E}">
        <p15:presenceInfo xmlns:p15="http://schemas.microsoft.com/office/powerpoint/2012/main" userId="5da288c747aa1d1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commentAuthors" Target="commentAuthors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Nearly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Платформа для поиска мероприятий и знакомств</a:t>
            </a:r>
          </a:p>
          <a:p>
            <a:r>
              <a:t>Pitch Deck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Проблема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Молодежи сложно находить интересные мероприятия и единомышленников.</a:t>
            </a:r>
          </a:p>
          <a:p>
            <a:r>
              <a:t>Существующие платформы либо слишком формальны, либо не обеспечивают удобного поиска и взаимодействия.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Решение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Приложение объединяет концепции Kino.kz и сервисов знакомств, предоставляя пользователям удобный поиск мероприятий, возможность общения и бронирование билетов.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Бизнес-модель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Комиссия за покупку билетов.</a:t>
            </a:r>
          </a:p>
          <a:p>
            <a:r>
              <a:t>2. Подписка для дополнительных функций (790₸/месяц).</a:t>
            </a:r>
          </a:p>
          <a:p>
            <a:r>
              <a:t>3. Организация собственных мероприятий (до 4 в месяц).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Рынок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Основная аудитория: молодые люди 14-25 лет.</a:t>
            </a:r>
          </a:p>
          <a:p>
            <a:r>
              <a:t>Активные пользователи мероприятий и социальных сетей.</a:t>
            </a:r>
          </a:p>
          <a:p>
            <a:r>
              <a:t>Интерес к тематическим встречам и знакомствам.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Конкуренты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Kino.kz - только билеты в кино.</a:t>
            </a:r>
          </a:p>
          <a:p>
            <a:r>
              <a:t>Сервисы знакомств - нет акцента на офлайн-встречи.</a:t>
            </a:r>
          </a:p>
          <a:p>
            <a:r>
              <a:t>Мы совмещаем поиск мероприятий, билетов и знакомств в одном приложении.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План развития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Альфа-тест и продвижение в соцсетях.</a:t>
            </a:r>
          </a:p>
          <a:p>
            <a:r>
              <a:t>2. Бета-тест с обратной связью.</a:t>
            </a:r>
          </a:p>
          <a:p>
            <a:r>
              <a:t>3. Полноценный запуск и исправление ошибок.</a:t>
            </a:r>
          </a:p>
          <a:p>
            <a:r>
              <a:t>4. Улучшение безопасности, рейтинговая система.</a:t>
            </a:r>
          </a:p>
          <a:p>
            <a:r>
              <a:t>5. Сотрудничество с партнерами.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Финансовая модель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Доход: 5 290 000₸/мес</a:t>
            </a:r>
          </a:p>
          <a:p>
            <a:r>
              <a:t>Расходы: 2 950 000₸/мес</a:t>
            </a:r>
          </a:p>
          <a:p>
            <a:r>
              <a:t>Чистая прибыль: 2 340 000₸/мес</a:t>
            </a:r>
          </a:p>
          <a:p>
            <a:r>
              <a:t>Окупаемость: 2-3 месяца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Команда и контакты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Основатель: Коробкин Никита Алексеевич</a:t>
            </a:r>
          </a:p>
          <a:p>
            <a:r>
              <a:t>Instagram: n07031255</a:t>
            </a:r>
          </a:p>
          <a:p>
            <a:r>
              <a:t>Telegram: n070312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Экран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Office Theme</vt:lpstr>
      <vt:lpstr>Nearly</vt:lpstr>
      <vt:lpstr>Проблема</vt:lpstr>
      <vt:lpstr>Решение</vt:lpstr>
      <vt:lpstr>Бизнес-модель</vt:lpstr>
      <vt:lpstr>Рынок</vt:lpstr>
      <vt:lpstr>Конкуренты</vt:lpstr>
      <vt:lpstr>План развития</vt:lpstr>
      <vt:lpstr>Финансовая модель</vt:lpstr>
      <vt:lpstr>Команда и контакты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Nearly</dc:title>
  <dc:subject/>
  <dc:creator/>
  <cp:keywords/>
  <dc:description>generated using python-pptx</dc:description>
  <cp:lastModifiedBy>Никита Коробкин</cp:lastModifiedBy>
  <cp:revision>2</cp:revision>
  <dcterms:created xsi:type="dcterms:W3CDTF">2013-01-27T09:14:16Z</dcterms:created>
  <dcterms:modified xsi:type="dcterms:W3CDTF">2025-03-23T13:21:22Z</dcterms:modified>
  <cp:category/>
</cp:coreProperties>
</file>