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1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0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2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2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3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0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1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0901-9100-4125-A138-0334F786BCE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0CB1-962F-496D-9715-2FC3B180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57758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2" y="0"/>
            <a:ext cx="9920542" cy="6858000"/>
          </a:xfrm>
        </p:spPr>
      </p:pic>
    </p:spTree>
    <p:extLst>
      <p:ext uri="{BB962C8B-B14F-4D97-AF65-F5344CB8AC3E}">
        <p14:creationId xmlns:p14="http://schemas.microsoft.com/office/powerpoint/2010/main" val="234124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6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2022-11-18T03:55:21Z</dcterms:created>
  <dcterms:modified xsi:type="dcterms:W3CDTF">2022-11-18T03:57:13Z</dcterms:modified>
</cp:coreProperties>
</file>