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mp4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81" r:id="rId4"/>
    <p:sldId id="257" r:id="rId5"/>
    <p:sldId id="272" r:id="rId6"/>
    <p:sldId id="280" r:id="rId7"/>
    <p:sldId id="258" r:id="rId8"/>
    <p:sldId id="263" r:id="rId9"/>
    <p:sldId id="275" r:id="rId10"/>
    <p:sldId id="259" r:id="rId11"/>
    <p:sldId id="262" r:id="rId12"/>
    <p:sldId id="276" r:id="rId13"/>
    <p:sldId id="277" r:id="rId14"/>
    <p:sldId id="27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A9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90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F7DB8-6521-4B9E-A278-3B3EF73D9DA3}" type="doc">
      <dgm:prSet loTypeId="urn:microsoft.com/office/officeart/2005/8/layout/h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ADA77C4-79E2-4FF8-BE01-610BFA4B13B7}">
      <dgm:prSet phldrT="[Текст]" custT="1"/>
      <dgm:spPr/>
      <dgm:t>
        <a:bodyPr/>
        <a:lstStyle/>
        <a:p>
          <a:r>
            <a:rPr lang="ru-RU" sz="3200" dirty="0" err="1" smtClean="0">
              <a:solidFill>
                <a:srgbClr val="002060"/>
              </a:solidFill>
            </a:rPr>
            <a:t>ша</a:t>
          </a:r>
          <a:r>
            <a:rPr lang="ru-RU" sz="3200" dirty="0" smtClean="0">
              <a:solidFill>
                <a:srgbClr val="002060"/>
              </a:solidFill>
            </a:rPr>
            <a:t> -</a:t>
          </a:r>
          <a:r>
            <a:rPr lang="ru-RU" sz="3200" dirty="0" err="1" smtClean="0">
              <a:solidFill>
                <a:srgbClr val="002060"/>
              </a:solidFill>
            </a:rPr>
            <a:t>шо</a:t>
          </a:r>
          <a:r>
            <a:rPr lang="ru-RU" sz="3200" dirty="0" smtClean="0">
              <a:solidFill>
                <a:srgbClr val="002060"/>
              </a:solidFill>
            </a:rPr>
            <a:t> </a:t>
          </a:r>
          <a:endParaRPr lang="ru-RU" sz="3200" dirty="0">
            <a:solidFill>
              <a:srgbClr val="002060"/>
            </a:solidFill>
          </a:endParaRPr>
        </a:p>
      </dgm:t>
    </dgm:pt>
    <dgm:pt modelId="{D483B904-F57C-48EE-9BD7-858A110FA920}" type="parTrans" cxnId="{25DFCFB5-F2F7-405E-A726-CF5B1D04B49D}">
      <dgm:prSet/>
      <dgm:spPr/>
      <dgm:t>
        <a:bodyPr/>
        <a:lstStyle/>
        <a:p>
          <a:endParaRPr lang="ru-RU"/>
        </a:p>
      </dgm:t>
    </dgm:pt>
    <dgm:pt modelId="{C0E7393A-6D21-41C5-9501-2435DCDA729B}" type="sibTrans" cxnId="{25DFCFB5-F2F7-405E-A726-CF5B1D04B49D}">
      <dgm:prSet/>
      <dgm:spPr/>
      <dgm:t>
        <a:bodyPr/>
        <a:lstStyle/>
        <a:p>
          <a:endParaRPr lang="ru-RU"/>
        </a:p>
      </dgm:t>
    </dgm:pt>
    <dgm:pt modelId="{21B36071-EE96-4468-940E-690553AF26F0}">
      <dgm:prSet phldrT="[Текст]" custT="1"/>
      <dgm:spPr/>
      <dgm:t>
        <a:bodyPr/>
        <a:lstStyle/>
        <a:p>
          <a:r>
            <a:rPr lang="ru-RU" sz="3200" dirty="0" smtClean="0"/>
            <a:t>Маша</a:t>
          </a:r>
          <a:endParaRPr lang="ru-RU" sz="3200" dirty="0"/>
        </a:p>
      </dgm:t>
    </dgm:pt>
    <dgm:pt modelId="{31A3D8BB-D579-4384-A16C-DE1B6923F119}" type="parTrans" cxnId="{76140486-33DF-4F82-A5A5-B94D2BED36C4}">
      <dgm:prSet/>
      <dgm:spPr/>
      <dgm:t>
        <a:bodyPr/>
        <a:lstStyle/>
        <a:p>
          <a:endParaRPr lang="ru-RU"/>
        </a:p>
      </dgm:t>
    </dgm:pt>
    <dgm:pt modelId="{D4806228-19CD-400B-A084-2FF827D7D1C8}" type="sibTrans" cxnId="{76140486-33DF-4F82-A5A5-B94D2BED36C4}">
      <dgm:prSet/>
      <dgm:spPr/>
      <dgm:t>
        <a:bodyPr/>
        <a:lstStyle/>
        <a:p>
          <a:endParaRPr lang="ru-RU"/>
        </a:p>
      </dgm:t>
    </dgm:pt>
    <dgm:pt modelId="{4F919A60-EB73-404A-BB09-A65B3C8B1DE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шу-ши</a:t>
          </a:r>
          <a:endParaRPr lang="ru-RU" sz="3200" dirty="0">
            <a:solidFill>
              <a:srgbClr val="002060"/>
            </a:solidFill>
          </a:endParaRPr>
        </a:p>
      </dgm:t>
    </dgm:pt>
    <dgm:pt modelId="{288594E1-A34D-4FF2-A6D5-5AACC9CBFB5D}" type="parTrans" cxnId="{413AD4C8-E2FE-4C08-BF4E-AEC2F1F0D68C}">
      <dgm:prSet/>
      <dgm:spPr/>
      <dgm:t>
        <a:bodyPr/>
        <a:lstStyle/>
        <a:p>
          <a:endParaRPr lang="ru-RU"/>
        </a:p>
      </dgm:t>
    </dgm:pt>
    <dgm:pt modelId="{42F5F829-87C3-4436-9527-8F6F673B77D9}" type="sibTrans" cxnId="{413AD4C8-E2FE-4C08-BF4E-AEC2F1F0D68C}">
      <dgm:prSet/>
      <dgm:spPr/>
      <dgm:t>
        <a:bodyPr/>
        <a:lstStyle/>
        <a:p>
          <a:endParaRPr lang="ru-RU"/>
        </a:p>
      </dgm:t>
    </dgm:pt>
    <dgm:pt modelId="{F5AB85FE-5181-4043-AEAD-57EE1A54F306}">
      <dgm:prSet phldrT="[Текст]" custT="1"/>
      <dgm:spPr/>
      <dgm:t>
        <a:bodyPr/>
        <a:lstStyle/>
        <a:p>
          <a:r>
            <a:rPr lang="ru-RU" sz="3200" dirty="0" smtClean="0"/>
            <a:t>груша</a:t>
          </a:r>
          <a:endParaRPr lang="ru-RU" sz="3200" dirty="0"/>
        </a:p>
      </dgm:t>
    </dgm:pt>
    <dgm:pt modelId="{D4600BBF-4C11-4C5B-8AA1-5C7591F19F54}" type="parTrans" cxnId="{730843D9-5A65-483D-AE19-D78FD10DCC5A}">
      <dgm:prSet/>
      <dgm:spPr/>
      <dgm:t>
        <a:bodyPr/>
        <a:lstStyle/>
        <a:p>
          <a:endParaRPr lang="ru-RU"/>
        </a:p>
      </dgm:t>
    </dgm:pt>
    <dgm:pt modelId="{C6CFF324-A65A-49B5-B36D-F29C19173538}" type="sibTrans" cxnId="{730843D9-5A65-483D-AE19-D78FD10DCC5A}">
      <dgm:prSet/>
      <dgm:spPr/>
      <dgm:t>
        <a:bodyPr/>
        <a:lstStyle/>
        <a:p>
          <a:endParaRPr lang="ru-RU"/>
        </a:p>
      </dgm:t>
    </dgm:pt>
    <dgm:pt modelId="{B80F0B91-BCBB-4045-A6DA-450DDC1A2B06}">
      <dgm:prSet phldrT="[Текст]" custT="1"/>
      <dgm:spPr/>
      <dgm:t>
        <a:bodyPr/>
        <a:lstStyle/>
        <a:p>
          <a:r>
            <a:rPr lang="ru-RU" sz="3200" dirty="0" smtClean="0"/>
            <a:t>Шура </a:t>
          </a:r>
          <a:endParaRPr lang="ru-RU" sz="3200" dirty="0"/>
        </a:p>
      </dgm:t>
    </dgm:pt>
    <dgm:pt modelId="{EAFF4F1D-505F-4B97-96F5-08CA3BBAC1E6}" type="parTrans" cxnId="{727FD160-A081-449D-A860-BAB4BA3B9B05}">
      <dgm:prSet/>
      <dgm:spPr/>
      <dgm:t>
        <a:bodyPr/>
        <a:lstStyle/>
        <a:p>
          <a:endParaRPr lang="ru-RU"/>
        </a:p>
      </dgm:t>
    </dgm:pt>
    <dgm:pt modelId="{9C33581F-5671-4070-8350-CAD29B4A340F}" type="sibTrans" cxnId="{727FD160-A081-449D-A860-BAB4BA3B9B05}">
      <dgm:prSet/>
      <dgm:spPr/>
      <dgm:t>
        <a:bodyPr/>
        <a:lstStyle/>
        <a:p>
          <a:endParaRPr lang="ru-RU"/>
        </a:p>
      </dgm:t>
    </dgm:pt>
    <dgm:pt modelId="{C664BB84-3D15-44CD-9DB1-0E00195FA782}">
      <dgm:prSet phldrT="[Текст]"/>
      <dgm:spPr/>
      <dgm:t>
        <a:bodyPr/>
        <a:lstStyle/>
        <a:p>
          <a:endParaRPr lang="ru-RU" sz="2500" dirty="0"/>
        </a:p>
      </dgm:t>
    </dgm:pt>
    <dgm:pt modelId="{6640E90A-BCC8-4986-BBD6-1E99BFCBA723}" type="parTrans" cxnId="{8CA4DA7F-C2AA-4725-AA2C-7FAAB0E26B16}">
      <dgm:prSet/>
      <dgm:spPr/>
      <dgm:t>
        <a:bodyPr/>
        <a:lstStyle/>
        <a:p>
          <a:endParaRPr lang="ru-RU"/>
        </a:p>
      </dgm:t>
    </dgm:pt>
    <dgm:pt modelId="{60A08CD1-CFA1-464B-9AAA-7657B064B021}" type="sibTrans" cxnId="{8CA4DA7F-C2AA-4725-AA2C-7FAAB0E26B16}">
      <dgm:prSet/>
      <dgm:spPr/>
      <dgm:t>
        <a:bodyPr/>
        <a:lstStyle/>
        <a:p>
          <a:endParaRPr lang="ru-RU"/>
        </a:p>
      </dgm:t>
    </dgm:pt>
    <dgm:pt modelId="{672CD9DE-897D-4474-9CD6-030954B379C3}">
      <dgm:prSet phldrT="[Текст]" custT="1"/>
      <dgm:spPr/>
      <dgm:t>
        <a:bodyPr/>
        <a:lstStyle/>
        <a:p>
          <a:r>
            <a:rPr lang="ru-RU" sz="3200" dirty="0" smtClean="0"/>
            <a:t>Шарик</a:t>
          </a:r>
          <a:endParaRPr lang="ru-RU" sz="3200" dirty="0"/>
        </a:p>
      </dgm:t>
    </dgm:pt>
    <dgm:pt modelId="{31776C26-C221-4466-BB56-24020396BACE}" type="parTrans" cxnId="{BB477A9D-3657-44B4-ABF2-9E36D42A75BD}">
      <dgm:prSet/>
      <dgm:spPr/>
      <dgm:t>
        <a:bodyPr/>
        <a:lstStyle/>
        <a:p>
          <a:endParaRPr lang="ru-RU"/>
        </a:p>
      </dgm:t>
    </dgm:pt>
    <dgm:pt modelId="{5F8FC8F8-EAB7-418B-8444-C7B0D35092EE}" type="sibTrans" cxnId="{BB477A9D-3657-44B4-ABF2-9E36D42A75BD}">
      <dgm:prSet/>
      <dgm:spPr/>
      <dgm:t>
        <a:bodyPr/>
        <a:lstStyle/>
        <a:p>
          <a:endParaRPr lang="ru-RU"/>
        </a:p>
      </dgm:t>
    </dgm:pt>
    <dgm:pt modelId="{194DEACF-7402-488D-A402-A2D8B985605B}">
      <dgm:prSet phldrT="[Текст]" custT="1"/>
      <dgm:spPr/>
      <dgm:t>
        <a:bodyPr/>
        <a:lstStyle/>
        <a:p>
          <a:r>
            <a:rPr lang="ru-RU" sz="3200" dirty="0" smtClean="0"/>
            <a:t>пушка</a:t>
          </a:r>
          <a:endParaRPr lang="ru-RU" sz="3200" dirty="0"/>
        </a:p>
      </dgm:t>
    </dgm:pt>
    <dgm:pt modelId="{F62D1D3B-A5FA-4926-B0BA-19998D6CBBD4}" type="parTrans" cxnId="{934E1C08-6A4F-4DE8-BE3B-A4B2A602082F}">
      <dgm:prSet/>
      <dgm:spPr/>
      <dgm:t>
        <a:bodyPr/>
        <a:lstStyle/>
        <a:p>
          <a:endParaRPr lang="ru-RU"/>
        </a:p>
      </dgm:t>
    </dgm:pt>
    <dgm:pt modelId="{CBA1D446-0B4A-482D-B514-A4C45DF2BD13}" type="sibTrans" cxnId="{934E1C08-6A4F-4DE8-BE3B-A4B2A602082F}">
      <dgm:prSet/>
      <dgm:spPr/>
      <dgm:t>
        <a:bodyPr/>
        <a:lstStyle/>
        <a:p>
          <a:endParaRPr lang="ru-RU"/>
        </a:p>
      </dgm:t>
    </dgm:pt>
    <dgm:pt modelId="{9A014383-8068-4F7D-8498-38C2F0D7F137}">
      <dgm:prSet phldrT="[Текст]" custT="1"/>
      <dgm:spPr/>
      <dgm:t>
        <a:bodyPr/>
        <a:lstStyle/>
        <a:p>
          <a:r>
            <a:rPr lang="ru-RU" sz="3200" dirty="0" smtClean="0"/>
            <a:t>шар</a:t>
          </a:r>
          <a:endParaRPr lang="ru-RU" sz="3200" dirty="0"/>
        </a:p>
      </dgm:t>
    </dgm:pt>
    <dgm:pt modelId="{24AD46E5-A560-436C-B819-B3D477266F1B}" type="parTrans" cxnId="{C7C3C813-4251-402D-89DF-2E664F13181F}">
      <dgm:prSet/>
      <dgm:spPr/>
      <dgm:t>
        <a:bodyPr/>
        <a:lstStyle/>
        <a:p>
          <a:endParaRPr lang="ru-RU"/>
        </a:p>
      </dgm:t>
    </dgm:pt>
    <dgm:pt modelId="{2F64B854-A40E-4E50-BDDE-1E1E808E62A9}" type="sibTrans" cxnId="{C7C3C813-4251-402D-89DF-2E664F13181F}">
      <dgm:prSet/>
      <dgm:spPr/>
      <dgm:t>
        <a:bodyPr/>
        <a:lstStyle/>
        <a:p>
          <a:endParaRPr lang="ru-RU"/>
        </a:p>
      </dgm:t>
    </dgm:pt>
    <dgm:pt modelId="{2706F192-73FA-45B0-B2EE-A743645C90A4}">
      <dgm:prSet phldrT="[Текст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800" smtClean="0"/>
            <a:t>шашлык</a:t>
          </a:r>
          <a:endParaRPr lang="ru-RU" sz="2800" dirty="0"/>
        </a:p>
      </dgm:t>
    </dgm:pt>
    <dgm:pt modelId="{95101FEE-E034-4EF3-ABE0-A9540DA44697}" type="parTrans" cxnId="{72CF8BDB-91E0-49F2-9F8D-6BAC0C49BA74}">
      <dgm:prSet/>
      <dgm:spPr/>
      <dgm:t>
        <a:bodyPr/>
        <a:lstStyle/>
        <a:p>
          <a:endParaRPr lang="ru-RU"/>
        </a:p>
      </dgm:t>
    </dgm:pt>
    <dgm:pt modelId="{C11A0E84-B8C2-484E-AB3E-2ACDF97699F1}" type="sibTrans" cxnId="{72CF8BDB-91E0-49F2-9F8D-6BAC0C49BA74}">
      <dgm:prSet/>
      <dgm:spPr/>
      <dgm:t>
        <a:bodyPr/>
        <a:lstStyle/>
        <a:p>
          <a:endParaRPr lang="ru-RU"/>
        </a:p>
      </dgm:t>
    </dgm:pt>
    <dgm:pt modelId="{DE35F42F-5103-4FE5-B481-8907C17900D3}">
      <dgm:prSet phldrT="[Текст]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6964395C-0FC1-4DC1-9BB5-32C55171AF25}" type="parTrans" cxnId="{F97D5EEE-3819-49E4-9F1B-F53653A5EA5F}">
      <dgm:prSet/>
      <dgm:spPr/>
      <dgm:t>
        <a:bodyPr/>
        <a:lstStyle/>
        <a:p>
          <a:endParaRPr lang="ru-RU"/>
        </a:p>
      </dgm:t>
    </dgm:pt>
    <dgm:pt modelId="{D7B132E1-3A68-4C5F-B02B-3B0E6EF20D74}" type="sibTrans" cxnId="{F97D5EEE-3819-49E4-9F1B-F53653A5EA5F}">
      <dgm:prSet/>
      <dgm:spPr/>
      <dgm:t>
        <a:bodyPr/>
        <a:lstStyle/>
        <a:p>
          <a:endParaRPr lang="ru-RU"/>
        </a:p>
      </dgm:t>
    </dgm:pt>
    <dgm:pt modelId="{40A5862B-4013-4628-9655-C55E1B184AAC}">
      <dgm:prSet phldrT="[Текст]" custT="1"/>
      <dgm:spPr/>
      <dgm:t>
        <a:bodyPr/>
        <a:lstStyle/>
        <a:p>
          <a:r>
            <a:rPr lang="ru-RU" sz="3200" dirty="0" smtClean="0"/>
            <a:t>шина</a:t>
          </a:r>
          <a:endParaRPr lang="ru-RU" sz="3200" dirty="0"/>
        </a:p>
      </dgm:t>
    </dgm:pt>
    <dgm:pt modelId="{433717A5-467E-44A1-9A50-7F941BFB5D30}" type="parTrans" cxnId="{BEF12E0E-0C9D-43F4-8790-A71CB36D9D0B}">
      <dgm:prSet/>
      <dgm:spPr/>
      <dgm:t>
        <a:bodyPr/>
        <a:lstStyle/>
        <a:p>
          <a:endParaRPr lang="ru-RU"/>
        </a:p>
      </dgm:t>
    </dgm:pt>
    <dgm:pt modelId="{764C1AC8-9616-49A4-AC1A-CC65E4127B23}" type="sibTrans" cxnId="{BEF12E0E-0C9D-43F4-8790-A71CB36D9D0B}">
      <dgm:prSet/>
      <dgm:spPr/>
      <dgm:t>
        <a:bodyPr/>
        <a:lstStyle/>
        <a:p>
          <a:endParaRPr lang="ru-RU"/>
        </a:p>
      </dgm:t>
    </dgm:pt>
    <dgm:pt modelId="{3D1CBA21-AD14-4B88-99F1-EEAB5F9C36EA}">
      <dgm:prSet phldrT="[Текст]"/>
      <dgm:spPr/>
      <dgm:t>
        <a:bodyPr/>
        <a:lstStyle/>
        <a:p>
          <a:endParaRPr lang="ru-RU" sz="2500" dirty="0"/>
        </a:p>
      </dgm:t>
    </dgm:pt>
    <dgm:pt modelId="{F1328B68-7B73-4969-816F-A676E368C8E7}" type="parTrans" cxnId="{9F3C9E5E-3EFC-4468-9539-AF518634BA91}">
      <dgm:prSet/>
      <dgm:spPr/>
      <dgm:t>
        <a:bodyPr/>
        <a:lstStyle/>
        <a:p>
          <a:endParaRPr lang="ru-RU"/>
        </a:p>
      </dgm:t>
    </dgm:pt>
    <dgm:pt modelId="{268AAF3A-58BD-44D8-A73E-A8499E960930}" type="sibTrans" cxnId="{9F3C9E5E-3EFC-4468-9539-AF518634BA91}">
      <dgm:prSet/>
      <dgm:spPr/>
      <dgm:t>
        <a:bodyPr/>
        <a:lstStyle/>
        <a:p>
          <a:endParaRPr lang="ru-RU"/>
        </a:p>
      </dgm:t>
    </dgm:pt>
    <dgm:pt modelId="{43FEBCEE-3474-4B24-B32B-F02EB2A57FEC}">
      <dgm:prSet phldrT="[Текст]"/>
      <dgm:spPr/>
      <dgm:t>
        <a:bodyPr/>
        <a:lstStyle/>
        <a:p>
          <a:endParaRPr lang="ru-RU" sz="2500" dirty="0"/>
        </a:p>
      </dgm:t>
    </dgm:pt>
    <dgm:pt modelId="{60732492-63CD-42DB-8710-D8B49D7EEC56}" type="parTrans" cxnId="{2B6BBB1E-E714-4E45-B8C9-0DB0734AE446}">
      <dgm:prSet/>
      <dgm:spPr/>
      <dgm:t>
        <a:bodyPr/>
        <a:lstStyle/>
        <a:p>
          <a:endParaRPr lang="ru-RU"/>
        </a:p>
      </dgm:t>
    </dgm:pt>
    <dgm:pt modelId="{21903F47-6A20-407D-8300-7ECFC24D58C1}" type="sibTrans" cxnId="{2B6BBB1E-E714-4E45-B8C9-0DB0734AE446}">
      <dgm:prSet/>
      <dgm:spPr/>
      <dgm:t>
        <a:bodyPr/>
        <a:lstStyle/>
        <a:p>
          <a:endParaRPr lang="ru-RU"/>
        </a:p>
      </dgm:t>
    </dgm:pt>
    <dgm:pt modelId="{A95E14C4-FC93-4074-AB2E-644583094C8E}">
      <dgm:prSet phldrT="[Текст]"/>
      <dgm:spPr/>
      <dgm:t>
        <a:bodyPr/>
        <a:lstStyle/>
        <a:p>
          <a:endParaRPr lang="ru-RU" sz="1300" dirty="0"/>
        </a:p>
      </dgm:t>
    </dgm:pt>
    <dgm:pt modelId="{00D801B0-6389-4ED7-82C6-8A7CA0D94AC2}" type="parTrans" cxnId="{983D8C71-C502-4DF8-BECE-BEFEC30CE09F}">
      <dgm:prSet/>
      <dgm:spPr/>
      <dgm:t>
        <a:bodyPr/>
        <a:lstStyle/>
        <a:p>
          <a:endParaRPr lang="ru-RU"/>
        </a:p>
      </dgm:t>
    </dgm:pt>
    <dgm:pt modelId="{48EBA80E-3A1C-4675-AE85-C70F4FDEA523}" type="sibTrans" cxnId="{983D8C71-C502-4DF8-BECE-BEFEC30CE09F}">
      <dgm:prSet/>
      <dgm:spPr/>
      <dgm:t>
        <a:bodyPr/>
        <a:lstStyle/>
        <a:p>
          <a:endParaRPr lang="ru-RU"/>
        </a:p>
      </dgm:t>
    </dgm:pt>
    <dgm:pt modelId="{2A37C87B-2FE8-425A-81E4-CBE110403F15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шэ</a:t>
          </a:r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-ши</a:t>
          </a:r>
          <a:endParaRPr lang="ru-RU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782AC5-9D1B-4332-A005-77652B57A6E0}" type="sibTrans" cxnId="{BC9CA14F-DF95-4F52-AE50-217013C7B424}">
      <dgm:prSet/>
      <dgm:spPr/>
      <dgm:t>
        <a:bodyPr/>
        <a:lstStyle/>
        <a:p>
          <a:endParaRPr lang="ru-RU"/>
        </a:p>
      </dgm:t>
    </dgm:pt>
    <dgm:pt modelId="{B3902359-390A-4526-AFFA-A3081541A2E1}" type="parTrans" cxnId="{BC9CA14F-DF95-4F52-AE50-217013C7B424}">
      <dgm:prSet/>
      <dgm:spPr/>
      <dgm:t>
        <a:bodyPr/>
        <a:lstStyle/>
        <a:p>
          <a:endParaRPr lang="ru-RU"/>
        </a:p>
      </dgm:t>
    </dgm:pt>
    <dgm:pt modelId="{61297A0C-C30F-4F17-94BC-822E39528280}">
      <dgm:prSet phldrT="[Текст]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8A3BD5BB-36CA-4C49-B7C9-78415EB7E795}" type="parTrans" cxnId="{1AB1A1A0-5D8B-45EB-AFBF-C278132C5AA0}">
      <dgm:prSet/>
      <dgm:spPr/>
      <dgm:t>
        <a:bodyPr/>
        <a:lstStyle/>
        <a:p>
          <a:endParaRPr lang="ru-RU"/>
        </a:p>
      </dgm:t>
    </dgm:pt>
    <dgm:pt modelId="{4502EC7A-92C9-431E-BEE2-E188829D28B5}" type="sibTrans" cxnId="{1AB1A1A0-5D8B-45EB-AFBF-C278132C5AA0}">
      <dgm:prSet/>
      <dgm:spPr/>
      <dgm:t>
        <a:bodyPr/>
        <a:lstStyle/>
        <a:p>
          <a:endParaRPr lang="ru-RU"/>
        </a:p>
      </dgm:t>
    </dgm:pt>
    <dgm:pt modelId="{3DD1046A-21E6-451F-8B4E-7D0491FCA72D}">
      <dgm:prSet phldrT="[Текст]" custT="1"/>
      <dgm:spPr/>
      <dgm:t>
        <a:bodyPr/>
        <a:lstStyle/>
        <a:p>
          <a:r>
            <a:rPr lang="ru-RU" sz="3200" dirty="0" smtClean="0"/>
            <a:t>Гоша</a:t>
          </a:r>
          <a:endParaRPr lang="ru-RU" sz="3200" dirty="0"/>
        </a:p>
      </dgm:t>
    </dgm:pt>
    <dgm:pt modelId="{9C59FD75-7480-450B-B5CF-28D37377EAA6}" type="parTrans" cxnId="{342D98BB-C201-49C0-994D-415FB9B5B461}">
      <dgm:prSet/>
      <dgm:spPr/>
      <dgm:t>
        <a:bodyPr/>
        <a:lstStyle/>
        <a:p>
          <a:endParaRPr lang="ru-RU"/>
        </a:p>
      </dgm:t>
    </dgm:pt>
    <dgm:pt modelId="{8200BEE9-24E5-456C-8C23-0B04578267FC}" type="sibTrans" cxnId="{342D98BB-C201-49C0-994D-415FB9B5B461}">
      <dgm:prSet/>
      <dgm:spPr/>
      <dgm:t>
        <a:bodyPr/>
        <a:lstStyle/>
        <a:p>
          <a:endParaRPr lang="ru-RU"/>
        </a:p>
      </dgm:t>
    </dgm:pt>
    <dgm:pt modelId="{2C666BDC-C8E3-4623-9C9E-FA4883D6B714}">
      <dgm:prSet phldrT="[Текст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/>
        </a:p>
      </dgm:t>
    </dgm:pt>
    <dgm:pt modelId="{993B41B6-2208-47E4-B4A6-37CA56D5ED5A}" type="parTrans" cxnId="{0A4C0E69-E3FE-447B-9186-577BE1FB07C9}">
      <dgm:prSet/>
      <dgm:spPr/>
      <dgm:t>
        <a:bodyPr/>
        <a:lstStyle/>
        <a:p>
          <a:endParaRPr lang="ru-RU"/>
        </a:p>
      </dgm:t>
    </dgm:pt>
    <dgm:pt modelId="{0264FAB4-813F-4D31-A0F3-A9E2399BA18D}" type="sibTrans" cxnId="{0A4C0E69-E3FE-447B-9186-577BE1FB07C9}">
      <dgm:prSet/>
      <dgm:spPr/>
      <dgm:t>
        <a:bodyPr/>
        <a:lstStyle/>
        <a:p>
          <a:endParaRPr lang="ru-RU"/>
        </a:p>
      </dgm:t>
    </dgm:pt>
    <dgm:pt modelId="{886482AC-3361-46FA-8983-EC6DBF8E378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шампунь</a:t>
          </a:r>
          <a:endParaRPr lang="ru-RU" sz="2800" dirty="0"/>
        </a:p>
      </dgm:t>
    </dgm:pt>
    <dgm:pt modelId="{3DD6AC9B-D50A-411C-B421-9970884A74D0}" type="parTrans" cxnId="{3FFC6A35-BE7A-431D-A0A5-612CCB08FDCE}">
      <dgm:prSet/>
      <dgm:spPr/>
      <dgm:t>
        <a:bodyPr/>
        <a:lstStyle/>
        <a:p>
          <a:endParaRPr lang="ru-RU"/>
        </a:p>
      </dgm:t>
    </dgm:pt>
    <dgm:pt modelId="{76626E95-8EB0-4D26-9800-CA032657ECC2}" type="sibTrans" cxnId="{3FFC6A35-BE7A-431D-A0A5-612CCB08FDCE}">
      <dgm:prSet/>
      <dgm:spPr/>
      <dgm:t>
        <a:bodyPr/>
        <a:lstStyle/>
        <a:p>
          <a:endParaRPr lang="ru-RU"/>
        </a:p>
      </dgm:t>
    </dgm:pt>
    <dgm:pt modelId="{369A9FCC-19B4-4350-9C4E-7775DD10158F}">
      <dgm:prSet phldrT="[Текст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4E52812B-FE77-4AE8-B2D0-D85C9BB68847}" type="parTrans" cxnId="{722C077D-B6AD-4BAE-80B5-5F838EE41072}">
      <dgm:prSet/>
      <dgm:spPr/>
      <dgm:t>
        <a:bodyPr/>
        <a:lstStyle/>
        <a:p>
          <a:endParaRPr lang="ru-RU"/>
        </a:p>
      </dgm:t>
    </dgm:pt>
    <dgm:pt modelId="{B8211993-4CB9-4A70-9161-160222FEC528}" type="sibTrans" cxnId="{722C077D-B6AD-4BAE-80B5-5F838EE41072}">
      <dgm:prSet/>
      <dgm:spPr/>
      <dgm:t>
        <a:bodyPr/>
        <a:lstStyle/>
        <a:p>
          <a:endParaRPr lang="ru-RU"/>
        </a:p>
      </dgm:t>
    </dgm:pt>
    <dgm:pt modelId="{E2A1C01E-63E6-4763-B4C9-2756A0E19748}">
      <dgm:prSet phldrT="[Текст]" custT="1"/>
      <dgm:spPr/>
      <dgm:t>
        <a:bodyPr/>
        <a:lstStyle/>
        <a:p>
          <a:endParaRPr lang="ru-RU" sz="3200" dirty="0"/>
        </a:p>
      </dgm:t>
    </dgm:pt>
    <dgm:pt modelId="{3573EA17-6545-4A7D-8723-CEF86FA7D783}" type="parTrans" cxnId="{1E147B23-7B04-456A-9B5D-4E42BFB68EB8}">
      <dgm:prSet/>
      <dgm:spPr/>
      <dgm:t>
        <a:bodyPr/>
        <a:lstStyle/>
        <a:p>
          <a:endParaRPr lang="ru-RU"/>
        </a:p>
      </dgm:t>
    </dgm:pt>
    <dgm:pt modelId="{6407C076-D9A0-4881-935D-ED2DFADA9623}" type="sibTrans" cxnId="{1E147B23-7B04-456A-9B5D-4E42BFB68EB8}">
      <dgm:prSet/>
      <dgm:spPr/>
      <dgm:t>
        <a:bodyPr/>
        <a:lstStyle/>
        <a:p>
          <a:endParaRPr lang="ru-RU"/>
        </a:p>
      </dgm:t>
    </dgm:pt>
    <dgm:pt modelId="{B0C95656-952B-4C51-BDAF-49B9E2FA4337}">
      <dgm:prSet phldrT="[Текст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AB0744E7-C55A-4BBF-BB3D-13CD7C4AF885}" type="parTrans" cxnId="{7078E257-A281-48B3-8195-2F1D8D76FC7B}">
      <dgm:prSet/>
      <dgm:spPr/>
      <dgm:t>
        <a:bodyPr/>
        <a:lstStyle/>
        <a:p>
          <a:endParaRPr lang="ru-RU"/>
        </a:p>
      </dgm:t>
    </dgm:pt>
    <dgm:pt modelId="{B0A0001A-2FD5-41DA-B5FD-4917C8B4FA1E}" type="sibTrans" cxnId="{7078E257-A281-48B3-8195-2F1D8D76FC7B}">
      <dgm:prSet/>
      <dgm:spPr/>
      <dgm:t>
        <a:bodyPr/>
        <a:lstStyle/>
        <a:p>
          <a:endParaRPr lang="ru-RU"/>
        </a:p>
      </dgm:t>
    </dgm:pt>
    <dgm:pt modelId="{021812B5-A907-4731-AD9E-0A98C94A0680}">
      <dgm:prSet phldrT="[Текст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182E6C58-D6F6-4EFF-AEB1-E9CC460523E8}" type="parTrans" cxnId="{133B0169-7671-4E7F-8E10-FC81B83F154F}">
      <dgm:prSet/>
      <dgm:spPr/>
      <dgm:t>
        <a:bodyPr/>
        <a:lstStyle/>
        <a:p>
          <a:endParaRPr lang="ru-RU"/>
        </a:p>
      </dgm:t>
    </dgm:pt>
    <dgm:pt modelId="{78D5ABDF-58D1-438A-A878-A5EC3D9DEE68}" type="sibTrans" cxnId="{133B0169-7671-4E7F-8E10-FC81B83F154F}">
      <dgm:prSet/>
      <dgm:spPr/>
      <dgm:t>
        <a:bodyPr/>
        <a:lstStyle/>
        <a:p>
          <a:endParaRPr lang="ru-RU"/>
        </a:p>
      </dgm:t>
    </dgm:pt>
    <dgm:pt modelId="{FC63C623-7153-47C5-B5FA-F9DB14A301C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шнур</a:t>
          </a:r>
          <a:endParaRPr lang="ru-RU" sz="2800" dirty="0"/>
        </a:p>
      </dgm:t>
    </dgm:pt>
    <dgm:pt modelId="{42E9141E-B7B9-4AE4-AF7C-5CCFC20FB549}" type="parTrans" cxnId="{BBCFE5E1-96F1-488D-B4F5-8084F0C05891}">
      <dgm:prSet/>
      <dgm:spPr/>
      <dgm:t>
        <a:bodyPr/>
        <a:lstStyle/>
        <a:p>
          <a:endParaRPr lang="ru-RU"/>
        </a:p>
      </dgm:t>
    </dgm:pt>
    <dgm:pt modelId="{DC778F79-5EEC-4906-9B96-FF7F303A5A19}" type="sibTrans" cxnId="{BBCFE5E1-96F1-488D-B4F5-8084F0C05891}">
      <dgm:prSet/>
      <dgm:spPr/>
      <dgm:t>
        <a:bodyPr/>
        <a:lstStyle/>
        <a:p>
          <a:endParaRPr lang="ru-RU"/>
        </a:p>
      </dgm:t>
    </dgm:pt>
    <dgm:pt modelId="{DF368263-8AE7-438D-8715-D918FE8736E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smtClean="0"/>
            <a:t>шасси</a:t>
          </a:r>
          <a:endParaRPr lang="ru-RU" sz="2800" dirty="0"/>
        </a:p>
      </dgm:t>
    </dgm:pt>
    <dgm:pt modelId="{5DC957E9-EF74-425A-A6C6-96884A074F8D}" type="parTrans" cxnId="{0FC3C386-1C6B-4C21-8356-90624D1AB4F3}">
      <dgm:prSet/>
      <dgm:spPr/>
      <dgm:t>
        <a:bodyPr/>
        <a:lstStyle/>
        <a:p>
          <a:endParaRPr lang="ru-RU"/>
        </a:p>
      </dgm:t>
    </dgm:pt>
    <dgm:pt modelId="{9D8261F3-9DDC-4BF0-BC9A-2783012D4EE8}" type="sibTrans" cxnId="{0FC3C386-1C6B-4C21-8356-90624D1AB4F3}">
      <dgm:prSet/>
      <dgm:spPr/>
      <dgm:t>
        <a:bodyPr/>
        <a:lstStyle/>
        <a:p>
          <a:endParaRPr lang="ru-RU"/>
        </a:p>
      </dgm:t>
    </dgm:pt>
    <dgm:pt modelId="{D1D7EB26-6C46-406C-AAE2-58403C609BD2}">
      <dgm:prSet phldrT="[Текст]" custT="1"/>
      <dgm:spPr/>
      <dgm:t>
        <a:bodyPr/>
        <a:lstStyle/>
        <a:p>
          <a:r>
            <a:rPr lang="sah-RU" sz="3200" dirty="0" smtClean="0"/>
            <a:t>сушилка</a:t>
          </a:r>
          <a:endParaRPr lang="ru-RU" sz="3200" dirty="0"/>
        </a:p>
      </dgm:t>
    </dgm:pt>
    <dgm:pt modelId="{78BDFF4C-3BB2-40E1-AFB7-B380FCF5CA30}" type="parTrans" cxnId="{EE0E6946-3FAA-4869-BE58-9E6D2EE810B5}">
      <dgm:prSet/>
      <dgm:spPr/>
      <dgm:t>
        <a:bodyPr/>
        <a:lstStyle/>
        <a:p>
          <a:endParaRPr lang="ru-RU"/>
        </a:p>
      </dgm:t>
    </dgm:pt>
    <dgm:pt modelId="{4F603BE6-019D-41BB-9CE2-9251AEA9C64D}" type="sibTrans" cxnId="{EE0E6946-3FAA-4869-BE58-9E6D2EE810B5}">
      <dgm:prSet/>
      <dgm:spPr/>
      <dgm:t>
        <a:bodyPr/>
        <a:lstStyle/>
        <a:p>
          <a:endParaRPr lang="ru-RU"/>
        </a:p>
      </dgm:t>
    </dgm:pt>
    <dgm:pt modelId="{1EDD753E-8B6B-4F42-AF66-73BEA1C942CC}">
      <dgm:prSet phldrT="[Текст]" custT="1"/>
      <dgm:spPr/>
      <dgm:t>
        <a:bodyPr/>
        <a:lstStyle/>
        <a:p>
          <a:r>
            <a:rPr lang="ru-RU" sz="3200" dirty="0" smtClean="0"/>
            <a:t>Наташа </a:t>
          </a:r>
          <a:endParaRPr lang="ru-RU" sz="3200" dirty="0"/>
        </a:p>
      </dgm:t>
    </dgm:pt>
    <dgm:pt modelId="{F09F5BAB-2A84-4770-BEFF-832E2D145047}" type="parTrans" cxnId="{534B7E6B-B4E3-47D6-BCD2-5E09AEC886FC}">
      <dgm:prSet/>
      <dgm:spPr/>
      <dgm:t>
        <a:bodyPr/>
        <a:lstStyle/>
        <a:p>
          <a:endParaRPr lang="ru-RU"/>
        </a:p>
      </dgm:t>
    </dgm:pt>
    <dgm:pt modelId="{489694A8-E837-4910-A62E-F6DC5ED7F797}" type="sibTrans" cxnId="{534B7E6B-B4E3-47D6-BCD2-5E09AEC886FC}">
      <dgm:prSet/>
      <dgm:spPr/>
      <dgm:t>
        <a:bodyPr/>
        <a:lstStyle/>
        <a:p>
          <a:endParaRPr lang="ru-RU"/>
        </a:p>
      </dgm:t>
    </dgm:pt>
    <dgm:pt modelId="{72C8063B-0B71-4A43-8270-2CB21FABC56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ah-RU" sz="2800" dirty="0" smtClean="0"/>
            <a:t>штанга</a:t>
          </a:r>
          <a:endParaRPr lang="ru-RU" sz="2800" dirty="0"/>
        </a:p>
      </dgm:t>
    </dgm:pt>
    <dgm:pt modelId="{2BF6B63E-D1A4-4E39-9648-1AD4B5E13F2A}" type="parTrans" cxnId="{B3DD1FE1-A623-4125-A9C9-B4649881C9AF}">
      <dgm:prSet/>
      <dgm:spPr/>
      <dgm:t>
        <a:bodyPr/>
        <a:lstStyle/>
        <a:p>
          <a:endParaRPr lang="ru-RU"/>
        </a:p>
      </dgm:t>
    </dgm:pt>
    <dgm:pt modelId="{FA384984-6CBE-430E-B6ED-64C61487E04D}" type="sibTrans" cxnId="{B3DD1FE1-A623-4125-A9C9-B4649881C9AF}">
      <dgm:prSet/>
      <dgm:spPr/>
      <dgm:t>
        <a:bodyPr/>
        <a:lstStyle/>
        <a:p>
          <a:endParaRPr lang="ru-RU"/>
        </a:p>
      </dgm:t>
    </dgm:pt>
    <dgm:pt modelId="{E698D4B1-EE0E-434E-A6F2-9FEC612A441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FA6FDB99-93D3-45A6-9718-27F8531F5602}" type="parTrans" cxnId="{76570A62-0CB4-4E61-BECB-D13F0C1AE801}">
      <dgm:prSet/>
      <dgm:spPr/>
      <dgm:t>
        <a:bodyPr/>
        <a:lstStyle/>
        <a:p>
          <a:endParaRPr lang="ru-RU"/>
        </a:p>
      </dgm:t>
    </dgm:pt>
    <dgm:pt modelId="{C569BE61-F428-482C-9E24-D9265009E84F}" type="sibTrans" cxnId="{76570A62-0CB4-4E61-BECB-D13F0C1AE801}">
      <dgm:prSet/>
      <dgm:spPr/>
      <dgm:t>
        <a:bodyPr/>
        <a:lstStyle/>
        <a:p>
          <a:endParaRPr lang="ru-RU"/>
        </a:p>
      </dgm:t>
    </dgm:pt>
    <dgm:pt modelId="{522219C9-1C85-4544-81E9-4A3EE11FB0B6}" type="pres">
      <dgm:prSet presAssocID="{AB4F7DB8-6521-4B9E-A278-3B3EF73D9D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D819E0-5EE3-4AD9-A82E-228C60D6C66A}" type="pres">
      <dgm:prSet presAssocID="{FADA77C4-79E2-4FF8-BE01-610BFA4B13B7}" presName="composite" presStyleCnt="0"/>
      <dgm:spPr/>
    </dgm:pt>
    <dgm:pt modelId="{6C1ACE4E-44FA-414E-9AA7-A30A8C4D9796}" type="pres">
      <dgm:prSet presAssocID="{FADA77C4-79E2-4FF8-BE01-610BFA4B13B7}" presName="parTx" presStyleLbl="alignNode1" presStyleIdx="0" presStyleCnt="3" custScaleX="106181" custScaleY="107806" custLinFactNeighborX="3217" custLinFactNeighborY="-44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D9754-DB17-42B3-B9AA-C161DB6F137F}" type="pres">
      <dgm:prSet presAssocID="{FADA77C4-79E2-4FF8-BE01-610BFA4B13B7}" presName="desTx" presStyleLbl="alignAccFollowNode1" presStyleIdx="0" presStyleCnt="3" custLinFactNeighborX="640" custLinFactNeighborY="-3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FADA5-8A28-44A0-A522-9D0FF76A1D74}" type="pres">
      <dgm:prSet presAssocID="{C0E7393A-6D21-41C5-9501-2435DCDA729B}" presName="space" presStyleCnt="0"/>
      <dgm:spPr/>
    </dgm:pt>
    <dgm:pt modelId="{E55C1044-0C20-46D8-B9C8-898FCD94F589}" type="pres">
      <dgm:prSet presAssocID="{4F919A60-EB73-404A-BB09-A65B3C8B1DEB}" presName="composite" presStyleCnt="0"/>
      <dgm:spPr/>
    </dgm:pt>
    <dgm:pt modelId="{740F299A-C6B6-4B82-A25B-E75263206234}" type="pres">
      <dgm:prSet presAssocID="{4F919A60-EB73-404A-BB09-A65B3C8B1DEB}" presName="parTx" presStyleLbl="alignNode1" presStyleIdx="1" presStyleCnt="3" custLinFactNeighborX="-3142" custLinFactNeighborY="-46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9FB56-36A2-4D7D-A671-DE2978BB8CEF}" type="pres">
      <dgm:prSet presAssocID="{4F919A60-EB73-404A-BB09-A65B3C8B1DEB}" presName="desTx" presStyleLbl="alignAccFollowNode1" presStyleIdx="1" presStyleCnt="3" custLinFactNeighborX="-670" custLinFactNeighborY="-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2FC4A-3D47-4CCE-9FA0-26DF0D93FFCE}" type="pres">
      <dgm:prSet presAssocID="{42F5F829-87C3-4436-9527-8F6F673B77D9}" presName="space" presStyleCnt="0"/>
      <dgm:spPr/>
    </dgm:pt>
    <dgm:pt modelId="{6A3295EC-106E-4267-B828-9D08E38B929F}" type="pres">
      <dgm:prSet presAssocID="{2A37C87B-2FE8-425A-81E4-CBE110403F15}" presName="composite" presStyleCnt="0"/>
      <dgm:spPr/>
    </dgm:pt>
    <dgm:pt modelId="{F79D7F39-7107-4B6C-AAA5-DDACFC9EB0D2}" type="pres">
      <dgm:prSet presAssocID="{2A37C87B-2FE8-425A-81E4-CBE110403F15}" presName="parTx" presStyleLbl="alignNode1" presStyleIdx="2" presStyleCnt="3" custLinFactNeighborX="-6077" custLinFactNeighborY="-46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0E418-CBE7-4C04-B4A5-107CCD69C7BA}" type="pres">
      <dgm:prSet presAssocID="{2A37C87B-2FE8-425A-81E4-CBE110403F1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C3C386-1C6B-4C21-8356-90624D1AB4F3}" srcId="{2A37C87B-2FE8-425A-81E4-CBE110403F15}" destId="{DF368263-8AE7-438D-8715-D918FE8736ED}" srcOrd="3" destOrd="0" parTransId="{5DC957E9-EF74-425A-A6C6-96884A074F8D}" sibTransId="{9D8261F3-9DDC-4BF0-BC9A-2783012D4EE8}"/>
    <dgm:cxn modelId="{0D4D485B-2BCF-4D3F-951C-66E28790FB5C}" type="presOf" srcId="{FADA77C4-79E2-4FF8-BE01-610BFA4B13B7}" destId="{6C1ACE4E-44FA-414E-9AA7-A30A8C4D9796}" srcOrd="0" destOrd="0" presId="urn:microsoft.com/office/officeart/2005/8/layout/hList1"/>
    <dgm:cxn modelId="{413AD4C8-E2FE-4C08-BF4E-AEC2F1F0D68C}" srcId="{AB4F7DB8-6521-4B9E-A278-3B3EF73D9DA3}" destId="{4F919A60-EB73-404A-BB09-A65B3C8B1DEB}" srcOrd="1" destOrd="0" parTransId="{288594E1-A34D-4FF2-A6D5-5AACC9CBFB5D}" sibTransId="{42F5F829-87C3-4436-9527-8F6F673B77D9}"/>
    <dgm:cxn modelId="{730843D9-5A65-483D-AE19-D78FD10DCC5A}" srcId="{4F919A60-EB73-404A-BB09-A65B3C8B1DEB}" destId="{F5AB85FE-5181-4043-AEAD-57EE1A54F306}" srcOrd="0" destOrd="0" parTransId="{D4600BBF-4C11-4C5B-8AA1-5C7591F19F54}" sibTransId="{C6CFF324-A65A-49B5-B36D-F29C19173538}"/>
    <dgm:cxn modelId="{6E283B2F-30FB-42AD-98D4-915B1C7EDA45}" type="presOf" srcId="{AB4F7DB8-6521-4B9E-A278-3B3EF73D9DA3}" destId="{522219C9-1C85-4544-81E9-4A3EE11FB0B6}" srcOrd="0" destOrd="0" presId="urn:microsoft.com/office/officeart/2005/8/layout/hList1"/>
    <dgm:cxn modelId="{1E147B23-7B04-456A-9B5D-4E42BFB68EB8}" srcId="{4F919A60-EB73-404A-BB09-A65B3C8B1DEB}" destId="{E2A1C01E-63E6-4763-B4C9-2756A0E19748}" srcOrd="5" destOrd="0" parTransId="{3573EA17-6545-4A7D-8723-CEF86FA7D783}" sibTransId="{6407C076-D9A0-4881-935D-ED2DFADA9623}"/>
    <dgm:cxn modelId="{10FAAAD2-E2C9-4C03-844A-EB45BAA78A05}" type="presOf" srcId="{1EDD753E-8B6B-4F42-AF66-73BEA1C942CC}" destId="{D35D9754-DB17-42B3-B9AA-C161DB6F137F}" srcOrd="0" destOrd="4" presId="urn:microsoft.com/office/officeart/2005/8/layout/hList1"/>
    <dgm:cxn modelId="{722C077D-B6AD-4BAE-80B5-5F838EE41072}" srcId="{2A37C87B-2FE8-425A-81E4-CBE110403F15}" destId="{369A9FCC-19B4-4350-9C4E-7775DD10158F}" srcOrd="8" destOrd="0" parTransId="{4E52812B-FE77-4AE8-B2D0-D85C9BB68847}" sibTransId="{B8211993-4CB9-4A70-9161-160222FEC528}"/>
    <dgm:cxn modelId="{76140486-33DF-4F82-A5A5-B94D2BED36C4}" srcId="{FADA77C4-79E2-4FF8-BE01-610BFA4B13B7}" destId="{21B36071-EE96-4468-940E-690553AF26F0}" srcOrd="0" destOrd="0" parTransId="{31A3D8BB-D579-4384-A16C-DE1B6923F119}" sibTransId="{D4806228-19CD-400B-A084-2FF827D7D1C8}"/>
    <dgm:cxn modelId="{C7C3C813-4251-402D-89DF-2E664F13181F}" srcId="{4F919A60-EB73-404A-BB09-A65B3C8B1DEB}" destId="{9A014383-8068-4F7D-8498-38C2F0D7F137}" srcOrd="2" destOrd="0" parTransId="{24AD46E5-A560-436C-B819-B3D477266F1B}" sibTransId="{2F64B854-A40E-4E50-BDDE-1E1E808E62A9}"/>
    <dgm:cxn modelId="{91C7839E-B1B6-4C86-A074-45808996DD68}" type="presOf" srcId="{DE35F42F-5103-4FE5-B481-8907C17900D3}" destId="{ED80E418-CBE7-4C04-B4A5-107CCD69C7BA}" srcOrd="0" destOrd="11" presId="urn:microsoft.com/office/officeart/2005/8/layout/hList1"/>
    <dgm:cxn modelId="{01D714A3-05AC-4075-99FE-A44AD4D859C8}" type="presOf" srcId="{40A5862B-4013-4628-9655-C55E1B184AAC}" destId="{07D9FB56-36A2-4D7D-A671-DE2978BB8CEF}" srcOrd="0" destOrd="3" presId="urn:microsoft.com/office/officeart/2005/8/layout/hList1"/>
    <dgm:cxn modelId="{9F3C9E5E-3EFC-4468-9539-AF518634BA91}" srcId="{FADA77C4-79E2-4FF8-BE01-610BFA4B13B7}" destId="{3D1CBA21-AD14-4B88-99F1-EEAB5F9C36EA}" srcOrd="6" destOrd="0" parTransId="{F1328B68-7B73-4969-816F-A676E368C8E7}" sibTransId="{268AAF3A-58BD-44D8-A73E-A8499E960930}"/>
    <dgm:cxn modelId="{934E1C08-6A4F-4DE8-BE3B-A4B2A602082F}" srcId="{4F919A60-EB73-404A-BB09-A65B3C8B1DEB}" destId="{194DEACF-7402-488D-A402-A2D8B985605B}" srcOrd="1" destOrd="0" parTransId="{F62D1D3B-A5FA-4926-B0BA-19998D6CBBD4}" sibTransId="{CBA1D446-0B4A-482D-B514-A4C45DF2BD13}"/>
    <dgm:cxn modelId="{0A4C0E69-E3FE-447B-9186-577BE1FB07C9}" srcId="{2A37C87B-2FE8-425A-81E4-CBE110403F15}" destId="{2C666BDC-C8E3-4623-9C9E-FA4883D6B714}" srcOrd="9" destOrd="0" parTransId="{993B41B6-2208-47E4-B4A6-37CA56D5ED5A}" sibTransId="{0264FAB4-813F-4D31-A0F3-A9E2399BA18D}"/>
    <dgm:cxn modelId="{BC9CA14F-DF95-4F52-AE50-217013C7B424}" srcId="{AB4F7DB8-6521-4B9E-A278-3B3EF73D9DA3}" destId="{2A37C87B-2FE8-425A-81E4-CBE110403F15}" srcOrd="2" destOrd="0" parTransId="{B3902359-390A-4526-AFFA-A3081541A2E1}" sibTransId="{AE782AC5-9D1B-4332-A005-77652B57A6E0}"/>
    <dgm:cxn modelId="{76570A62-0CB4-4E61-BECB-D13F0C1AE801}" srcId="{2A37C87B-2FE8-425A-81E4-CBE110403F15}" destId="{E698D4B1-EE0E-434E-A6F2-9FEC612A4418}" srcOrd="5" destOrd="0" parTransId="{FA6FDB99-93D3-45A6-9718-27F8531F5602}" sibTransId="{C569BE61-F428-482C-9E24-D9265009E84F}"/>
    <dgm:cxn modelId="{DAAF0C1D-4A50-4FCE-BE2E-DA8D7C8B160D}" type="presOf" srcId="{886482AC-3361-46FA-8983-EC6DBF8E3786}" destId="{ED80E418-CBE7-4C04-B4A5-107CCD69C7BA}" srcOrd="0" destOrd="1" presId="urn:microsoft.com/office/officeart/2005/8/layout/hList1"/>
    <dgm:cxn modelId="{05BFA30F-A4EE-4CCE-9557-623E690C9A1C}" type="presOf" srcId="{E2A1C01E-63E6-4763-B4C9-2756A0E19748}" destId="{07D9FB56-36A2-4D7D-A671-DE2978BB8CEF}" srcOrd="0" destOrd="5" presId="urn:microsoft.com/office/officeart/2005/8/layout/hList1"/>
    <dgm:cxn modelId="{60ED769A-1BF5-4345-A942-10B69B29BB67}" type="presOf" srcId="{2A37C87B-2FE8-425A-81E4-CBE110403F15}" destId="{F79D7F39-7107-4B6C-AAA5-DDACFC9EB0D2}" srcOrd="0" destOrd="0" presId="urn:microsoft.com/office/officeart/2005/8/layout/hList1"/>
    <dgm:cxn modelId="{342D98BB-C201-49C0-994D-415FB9B5B461}" srcId="{FADA77C4-79E2-4FF8-BE01-610BFA4B13B7}" destId="{3DD1046A-21E6-451F-8B4E-7D0491FCA72D}" srcOrd="1" destOrd="0" parTransId="{9C59FD75-7480-450B-B5CF-28D37377EAA6}" sibTransId="{8200BEE9-24E5-456C-8C23-0B04578267FC}"/>
    <dgm:cxn modelId="{A6A905B7-98BE-4488-AD5B-ED8BEE0760B2}" type="presOf" srcId="{B80F0B91-BCBB-4045-A6DA-450DDC1A2B06}" destId="{D35D9754-DB17-42B3-B9AA-C161DB6F137F}" srcOrd="0" destOrd="2" presId="urn:microsoft.com/office/officeart/2005/8/layout/hList1"/>
    <dgm:cxn modelId="{3BE4EE3A-0FA7-49AC-819F-EA0B357B1F5C}" type="presOf" srcId="{C664BB84-3D15-44CD-9DB1-0E00195FA782}" destId="{D35D9754-DB17-42B3-B9AA-C161DB6F137F}" srcOrd="0" destOrd="7" presId="urn:microsoft.com/office/officeart/2005/8/layout/hList1"/>
    <dgm:cxn modelId="{36B61564-CE24-4FA6-965F-2FD5F866D283}" type="presOf" srcId="{3DD1046A-21E6-451F-8B4E-7D0491FCA72D}" destId="{D35D9754-DB17-42B3-B9AA-C161DB6F137F}" srcOrd="0" destOrd="1" presId="urn:microsoft.com/office/officeart/2005/8/layout/hList1"/>
    <dgm:cxn modelId="{CB391EDA-F179-4B61-BC26-AAAE445F6830}" type="presOf" srcId="{2706F192-73FA-45B0-B2EE-A743645C90A4}" destId="{ED80E418-CBE7-4C04-B4A5-107CCD69C7BA}" srcOrd="0" destOrd="0" presId="urn:microsoft.com/office/officeart/2005/8/layout/hList1"/>
    <dgm:cxn modelId="{B3DD1FE1-A623-4125-A9C9-B4649881C9AF}" srcId="{2A37C87B-2FE8-425A-81E4-CBE110403F15}" destId="{72C8063B-0B71-4A43-8270-2CB21FABC562}" srcOrd="4" destOrd="0" parTransId="{2BF6B63E-D1A4-4E39-9648-1AD4B5E13F2A}" sibTransId="{FA384984-6CBE-430E-B6ED-64C61487E04D}"/>
    <dgm:cxn modelId="{25DFCFB5-F2F7-405E-A726-CF5B1D04B49D}" srcId="{AB4F7DB8-6521-4B9E-A278-3B3EF73D9DA3}" destId="{FADA77C4-79E2-4FF8-BE01-610BFA4B13B7}" srcOrd="0" destOrd="0" parTransId="{D483B904-F57C-48EE-9BD7-858A110FA920}" sibTransId="{C0E7393A-6D21-41C5-9501-2435DCDA729B}"/>
    <dgm:cxn modelId="{3FFC6A35-BE7A-431D-A0A5-612CCB08FDCE}" srcId="{2A37C87B-2FE8-425A-81E4-CBE110403F15}" destId="{886482AC-3361-46FA-8983-EC6DBF8E3786}" srcOrd="1" destOrd="0" parTransId="{3DD6AC9B-D50A-411C-B421-9970884A74D0}" sibTransId="{76626E95-8EB0-4D26-9800-CA032657ECC2}"/>
    <dgm:cxn modelId="{8FA8E470-F786-4262-8060-413488239852}" type="presOf" srcId="{194DEACF-7402-488D-A402-A2D8B985605B}" destId="{07D9FB56-36A2-4D7D-A671-DE2978BB8CEF}" srcOrd="0" destOrd="1" presId="urn:microsoft.com/office/officeart/2005/8/layout/hList1"/>
    <dgm:cxn modelId="{727FD160-A081-449D-A860-BAB4BA3B9B05}" srcId="{FADA77C4-79E2-4FF8-BE01-610BFA4B13B7}" destId="{B80F0B91-BCBB-4045-A6DA-450DDC1A2B06}" srcOrd="2" destOrd="0" parTransId="{EAFF4F1D-505F-4B97-96F5-08CA3BBAC1E6}" sibTransId="{9C33581F-5671-4070-8350-CAD29B4A340F}"/>
    <dgm:cxn modelId="{6863B7D1-5F29-4C98-8BA1-9B96CD5F9AB1}" type="presOf" srcId="{9A014383-8068-4F7D-8498-38C2F0D7F137}" destId="{07D9FB56-36A2-4D7D-A671-DE2978BB8CEF}" srcOrd="0" destOrd="2" presId="urn:microsoft.com/office/officeart/2005/8/layout/hList1"/>
    <dgm:cxn modelId="{BB477A9D-3657-44B4-ABF2-9E36D42A75BD}" srcId="{FADA77C4-79E2-4FF8-BE01-610BFA4B13B7}" destId="{672CD9DE-897D-4474-9CD6-030954B379C3}" srcOrd="3" destOrd="0" parTransId="{31776C26-C221-4466-BB56-24020396BACE}" sibTransId="{5F8FC8F8-EAB7-418B-8444-C7B0D35092EE}"/>
    <dgm:cxn modelId="{4CA8330C-9D06-4C96-BFBE-FAF4DC53F42F}" type="presOf" srcId="{369A9FCC-19B4-4350-9C4E-7775DD10158F}" destId="{ED80E418-CBE7-4C04-B4A5-107CCD69C7BA}" srcOrd="0" destOrd="8" presId="urn:microsoft.com/office/officeart/2005/8/layout/hList1"/>
    <dgm:cxn modelId="{8CA4DA7F-C2AA-4725-AA2C-7FAAB0E26B16}" srcId="{FADA77C4-79E2-4FF8-BE01-610BFA4B13B7}" destId="{C664BB84-3D15-44CD-9DB1-0E00195FA782}" srcOrd="7" destOrd="0" parTransId="{6640E90A-BCC8-4986-BBD6-1E99BFCBA723}" sibTransId="{60A08CD1-CFA1-464B-9AAA-7657B064B021}"/>
    <dgm:cxn modelId="{534B7E6B-B4E3-47D6-BCD2-5E09AEC886FC}" srcId="{FADA77C4-79E2-4FF8-BE01-610BFA4B13B7}" destId="{1EDD753E-8B6B-4F42-AF66-73BEA1C942CC}" srcOrd="4" destOrd="0" parTransId="{F09F5BAB-2A84-4770-BEFF-832E2D145047}" sibTransId="{489694A8-E837-4910-A62E-F6DC5ED7F797}"/>
    <dgm:cxn modelId="{A598A621-6C6F-4048-BC5E-186093028EB3}" type="presOf" srcId="{72C8063B-0B71-4A43-8270-2CB21FABC562}" destId="{ED80E418-CBE7-4C04-B4A5-107CCD69C7BA}" srcOrd="0" destOrd="4" presId="urn:microsoft.com/office/officeart/2005/8/layout/hList1"/>
    <dgm:cxn modelId="{2B6BBB1E-E714-4E45-B8C9-0DB0734AE446}" srcId="{FADA77C4-79E2-4FF8-BE01-610BFA4B13B7}" destId="{43FEBCEE-3474-4B24-B32B-F02EB2A57FEC}" srcOrd="5" destOrd="0" parTransId="{60732492-63CD-42DB-8710-D8B49D7EEC56}" sibTransId="{21903F47-6A20-407D-8300-7ECFC24D58C1}"/>
    <dgm:cxn modelId="{F97D5EEE-3819-49E4-9F1B-F53653A5EA5F}" srcId="{2A37C87B-2FE8-425A-81E4-CBE110403F15}" destId="{DE35F42F-5103-4FE5-B481-8907C17900D3}" srcOrd="11" destOrd="0" parTransId="{6964395C-0FC1-4DC1-9BB5-32C55171AF25}" sibTransId="{D7B132E1-3A68-4C5F-B02B-3B0E6EF20D74}"/>
    <dgm:cxn modelId="{BBCFE5E1-96F1-488D-B4F5-8084F0C05891}" srcId="{2A37C87B-2FE8-425A-81E4-CBE110403F15}" destId="{FC63C623-7153-47C5-B5FA-F9DB14A301C8}" srcOrd="2" destOrd="0" parTransId="{42E9141E-B7B9-4AE4-AF7C-5CCFC20FB549}" sibTransId="{DC778F79-5EEC-4906-9B96-FF7F303A5A19}"/>
    <dgm:cxn modelId="{40C1F4BF-E42A-4F66-B935-EE38B19EAB25}" type="presOf" srcId="{21B36071-EE96-4468-940E-690553AF26F0}" destId="{D35D9754-DB17-42B3-B9AA-C161DB6F137F}" srcOrd="0" destOrd="0" presId="urn:microsoft.com/office/officeart/2005/8/layout/hList1"/>
    <dgm:cxn modelId="{F9523AFB-CB36-4DE9-867C-CE0AF0D6A3FE}" type="presOf" srcId="{43FEBCEE-3474-4B24-B32B-F02EB2A57FEC}" destId="{D35D9754-DB17-42B3-B9AA-C161DB6F137F}" srcOrd="0" destOrd="5" presId="urn:microsoft.com/office/officeart/2005/8/layout/hList1"/>
    <dgm:cxn modelId="{92481F5B-0D83-40DA-BF4B-F351A843A8EA}" type="presOf" srcId="{4F919A60-EB73-404A-BB09-A65B3C8B1DEB}" destId="{740F299A-C6B6-4B82-A25B-E75263206234}" srcOrd="0" destOrd="0" presId="urn:microsoft.com/office/officeart/2005/8/layout/hList1"/>
    <dgm:cxn modelId="{32C27237-4BE2-4F9A-8DD5-21440D9548A7}" type="presOf" srcId="{D1D7EB26-6C46-406C-AAE2-58403C609BD2}" destId="{07D9FB56-36A2-4D7D-A671-DE2978BB8CEF}" srcOrd="0" destOrd="4" presId="urn:microsoft.com/office/officeart/2005/8/layout/hList1"/>
    <dgm:cxn modelId="{3F78633C-D7C2-46D2-9EE0-BF6FC777804C}" type="presOf" srcId="{E698D4B1-EE0E-434E-A6F2-9FEC612A4418}" destId="{ED80E418-CBE7-4C04-B4A5-107CCD69C7BA}" srcOrd="0" destOrd="5" presId="urn:microsoft.com/office/officeart/2005/8/layout/hList1"/>
    <dgm:cxn modelId="{D1560896-99A4-4425-9F6C-414061A621F6}" type="presOf" srcId="{A95E14C4-FC93-4074-AB2E-644583094C8E}" destId="{07D9FB56-36A2-4D7D-A671-DE2978BB8CEF}" srcOrd="0" destOrd="6" presId="urn:microsoft.com/office/officeart/2005/8/layout/hList1"/>
    <dgm:cxn modelId="{1E028285-F9AA-42C8-9288-D80A89DFB2D1}" type="presOf" srcId="{021812B5-A907-4731-AD9E-0A98C94A0680}" destId="{ED80E418-CBE7-4C04-B4A5-107CCD69C7BA}" srcOrd="0" destOrd="6" presId="urn:microsoft.com/office/officeart/2005/8/layout/hList1"/>
    <dgm:cxn modelId="{BD7DFFD9-17DF-4FF9-BE3F-CFD7A45AABAF}" type="presOf" srcId="{672CD9DE-897D-4474-9CD6-030954B379C3}" destId="{D35D9754-DB17-42B3-B9AA-C161DB6F137F}" srcOrd="0" destOrd="3" presId="urn:microsoft.com/office/officeart/2005/8/layout/hList1"/>
    <dgm:cxn modelId="{5D4E41B0-DEEF-4C63-B378-597978582E43}" type="presOf" srcId="{DF368263-8AE7-438D-8715-D918FE8736ED}" destId="{ED80E418-CBE7-4C04-B4A5-107CCD69C7BA}" srcOrd="0" destOrd="3" presId="urn:microsoft.com/office/officeart/2005/8/layout/hList1"/>
    <dgm:cxn modelId="{133B0169-7671-4E7F-8E10-FC81B83F154F}" srcId="{2A37C87B-2FE8-425A-81E4-CBE110403F15}" destId="{021812B5-A907-4731-AD9E-0A98C94A0680}" srcOrd="6" destOrd="0" parTransId="{182E6C58-D6F6-4EFF-AEB1-E9CC460523E8}" sibTransId="{78D5ABDF-58D1-438A-A878-A5EC3D9DEE68}"/>
    <dgm:cxn modelId="{559398CD-474D-4F2C-B633-183AB18D35D0}" type="presOf" srcId="{3D1CBA21-AD14-4B88-99F1-EEAB5F9C36EA}" destId="{D35D9754-DB17-42B3-B9AA-C161DB6F137F}" srcOrd="0" destOrd="6" presId="urn:microsoft.com/office/officeart/2005/8/layout/hList1"/>
    <dgm:cxn modelId="{906A3AEF-A35C-48F6-BE5C-FA6411901019}" type="presOf" srcId="{61297A0C-C30F-4F17-94BC-822E39528280}" destId="{ED80E418-CBE7-4C04-B4A5-107CCD69C7BA}" srcOrd="0" destOrd="10" presId="urn:microsoft.com/office/officeart/2005/8/layout/hList1"/>
    <dgm:cxn modelId="{BEF12E0E-0C9D-43F4-8790-A71CB36D9D0B}" srcId="{4F919A60-EB73-404A-BB09-A65B3C8B1DEB}" destId="{40A5862B-4013-4628-9655-C55E1B184AAC}" srcOrd="3" destOrd="0" parTransId="{433717A5-467E-44A1-9A50-7F941BFB5D30}" sibTransId="{764C1AC8-9616-49A4-AC1A-CC65E4127B23}"/>
    <dgm:cxn modelId="{2F091A90-F6CA-4239-A93F-5D091DCE4702}" type="presOf" srcId="{B0C95656-952B-4C51-BDAF-49B9E2FA4337}" destId="{ED80E418-CBE7-4C04-B4A5-107CCD69C7BA}" srcOrd="0" destOrd="7" presId="urn:microsoft.com/office/officeart/2005/8/layout/hList1"/>
    <dgm:cxn modelId="{983D8C71-C502-4DF8-BECE-BEFEC30CE09F}" srcId="{4F919A60-EB73-404A-BB09-A65B3C8B1DEB}" destId="{A95E14C4-FC93-4074-AB2E-644583094C8E}" srcOrd="6" destOrd="0" parTransId="{00D801B0-6389-4ED7-82C6-8A7CA0D94AC2}" sibTransId="{48EBA80E-3A1C-4675-AE85-C70F4FDEA523}"/>
    <dgm:cxn modelId="{72CF8BDB-91E0-49F2-9F8D-6BAC0C49BA74}" srcId="{2A37C87B-2FE8-425A-81E4-CBE110403F15}" destId="{2706F192-73FA-45B0-B2EE-A743645C90A4}" srcOrd="0" destOrd="0" parTransId="{95101FEE-E034-4EF3-ABE0-A9540DA44697}" sibTransId="{C11A0E84-B8C2-484E-AB3E-2ACDF97699F1}"/>
    <dgm:cxn modelId="{675D9EAF-DDE7-4171-994D-59F93B00B79A}" type="presOf" srcId="{FC63C623-7153-47C5-B5FA-F9DB14A301C8}" destId="{ED80E418-CBE7-4C04-B4A5-107CCD69C7BA}" srcOrd="0" destOrd="2" presId="urn:microsoft.com/office/officeart/2005/8/layout/hList1"/>
    <dgm:cxn modelId="{EE0E6946-3FAA-4869-BE58-9E6D2EE810B5}" srcId="{4F919A60-EB73-404A-BB09-A65B3C8B1DEB}" destId="{D1D7EB26-6C46-406C-AAE2-58403C609BD2}" srcOrd="4" destOrd="0" parTransId="{78BDFF4C-3BB2-40E1-AFB7-B380FCF5CA30}" sibTransId="{4F603BE6-019D-41BB-9CE2-9251AEA9C64D}"/>
    <dgm:cxn modelId="{7078E257-A281-48B3-8195-2F1D8D76FC7B}" srcId="{2A37C87B-2FE8-425A-81E4-CBE110403F15}" destId="{B0C95656-952B-4C51-BDAF-49B9E2FA4337}" srcOrd="7" destOrd="0" parTransId="{AB0744E7-C55A-4BBF-BB3D-13CD7C4AF885}" sibTransId="{B0A0001A-2FD5-41DA-B5FD-4917C8B4FA1E}"/>
    <dgm:cxn modelId="{1AB1A1A0-5D8B-45EB-AFBF-C278132C5AA0}" srcId="{2A37C87B-2FE8-425A-81E4-CBE110403F15}" destId="{61297A0C-C30F-4F17-94BC-822E39528280}" srcOrd="10" destOrd="0" parTransId="{8A3BD5BB-36CA-4C49-B7C9-78415EB7E795}" sibTransId="{4502EC7A-92C9-431E-BEE2-E188829D28B5}"/>
    <dgm:cxn modelId="{4CA2938E-19C7-4D01-BEBC-D26BC2A0A15D}" type="presOf" srcId="{F5AB85FE-5181-4043-AEAD-57EE1A54F306}" destId="{07D9FB56-36A2-4D7D-A671-DE2978BB8CEF}" srcOrd="0" destOrd="0" presId="urn:microsoft.com/office/officeart/2005/8/layout/hList1"/>
    <dgm:cxn modelId="{AE2028EA-2797-4F4C-9684-8384A02FF10B}" type="presOf" srcId="{2C666BDC-C8E3-4623-9C9E-FA4883D6B714}" destId="{ED80E418-CBE7-4C04-B4A5-107CCD69C7BA}" srcOrd="0" destOrd="9" presId="urn:microsoft.com/office/officeart/2005/8/layout/hList1"/>
    <dgm:cxn modelId="{5EE03164-5A1F-4A3E-BFA4-32710AAF6E78}" type="presParOf" srcId="{522219C9-1C85-4544-81E9-4A3EE11FB0B6}" destId="{F9D819E0-5EE3-4AD9-A82E-228C60D6C66A}" srcOrd="0" destOrd="0" presId="urn:microsoft.com/office/officeart/2005/8/layout/hList1"/>
    <dgm:cxn modelId="{CBDE3938-05AA-4B5C-A364-88F2C440C4A8}" type="presParOf" srcId="{F9D819E0-5EE3-4AD9-A82E-228C60D6C66A}" destId="{6C1ACE4E-44FA-414E-9AA7-A30A8C4D9796}" srcOrd="0" destOrd="0" presId="urn:microsoft.com/office/officeart/2005/8/layout/hList1"/>
    <dgm:cxn modelId="{1B23F4B0-3680-4741-84CA-832F34E1340F}" type="presParOf" srcId="{F9D819E0-5EE3-4AD9-A82E-228C60D6C66A}" destId="{D35D9754-DB17-42B3-B9AA-C161DB6F137F}" srcOrd="1" destOrd="0" presId="urn:microsoft.com/office/officeart/2005/8/layout/hList1"/>
    <dgm:cxn modelId="{8D609C65-B3E1-445D-8C07-1B806D5ABB2F}" type="presParOf" srcId="{522219C9-1C85-4544-81E9-4A3EE11FB0B6}" destId="{429FADA5-8A28-44A0-A522-9D0FF76A1D74}" srcOrd="1" destOrd="0" presId="urn:microsoft.com/office/officeart/2005/8/layout/hList1"/>
    <dgm:cxn modelId="{C369AE17-5A57-48A8-8C8C-4BED2F5ECFCA}" type="presParOf" srcId="{522219C9-1C85-4544-81E9-4A3EE11FB0B6}" destId="{E55C1044-0C20-46D8-B9C8-898FCD94F589}" srcOrd="2" destOrd="0" presId="urn:microsoft.com/office/officeart/2005/8/layout/hList1"/>
    <dgm:cxn modelId="{EAEAA0AF-4F86-4567-8612-87B3C897C743}" type="presParOf" srcId="{E55C1044-0C20-46D8-B9C8-898FCD94F589}" destId="{740F299A-C6B6-4B82-A25B-E75263206234}" srcOrd="0" destOrd="0" presId="urn:microsoft.com/office/officeart/2005/8/layout/hList1"/>
    <dgm:cxn modelId="{A0B51A03-2057-4276-84DB-F858111D9F5B}" type="presParOf" srcId="{E55C1044-0C20-46D8-B9C8-898FCD94F589}" destId="{07D9FB56-36A2-4D7D-A671-DE2978BB8CEF}" srcOrd="1" destOrd="0" presId="urn:microsoft.com/office/officeart/2005/8/layout/hList1"/>
    <dgm:cxn modelId="{39255714-A67F-4CD7-B29F-D258C3FDD329}" type="presParOf" srcId="{522219C9-1C85-4544-81E9-4A3EE11FB0B6}" destId="{4582FC4A-3D47-4CCE-9FA0-26DF0D93FFCE}" srcOrd="3" destOrd="0" presId="urn:microsoft.com/office/officeart/2005/8/layout/hList1"/>
    <dgm:cxn modelId="{633662B8-4B21-4A62-9ADF-B4AD1E593D6E}" type="presParOf" srcId="{522219C9-1C85-4544-81E9-4A3EE11FB0B6}" destId="{6A3295EC-106E-4267-B828-9D08E38B929F}" srcOrd="4" destOrd="0" presId="urn:microsoft.com/office/officeart/2005/8/layout/hList1"/>
    <dgm:cxn modelId="{0B9D1D78-E1DF-4A37-9CBD-CD4E1B03E0A8}" type="presParOf" srcId="{6A3295EC-106E-4267-B828-9D08E38B929F}" destId="{F79D7F39-7107-4B6C-AAA5-DDACFC9EB0D2}" srcOrd="0" destOrd="0" presId="urn:microsoft.com/office/officeart/2005/8/layout/hList1"/>
    <dgm:cxn modelId="{9F4ADB4B-5A15-415D-BB77-855CCA6C6663}" type="presParOf" srcId="{6A3295EC-106E-4267-B828-9D08E38B929F}" destId="{ED80E418-CBE7-4C04-B4A5-107CCD69C7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ACE4E-44FA-414E-9AA7-A30A8C4D9796}">
      <dsp:nvSpPr>
        <dsp:cNvPr id="0" name=""/>
        <dsp:cNvSpPr/>
      </dsp:nvSpPr>
      <dsp:spPr>
        <a:xfrm>
          <a:off x="101594" y="0"/>
          <a:ext cx="2898545" cy="822225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002060"/>
              </a:solidFill>
            </a:rPr>
            <a:t>ша</a:t>
          </a:r>
          <a:r>
            <a:rPr lang="ru-RU" sz="3200" kern="1200" dirty="0" smtClean="0">
              <a:solidFill>
                <a:srgbClr val="002060"/>
              </a:solidFill>
            </a:rPr>
            <a:t> -</a:t>
          </a:r>
          <a:r>
            <a:rPr lang="ru-RU" sz="3200" kern="1200" dirty="0" err="1" smtClean="0">
              <a:solidFill>
                <a:srgbClr val="002060"/>
              </a:solidFill>
            </a:rPr>
            <a:t>шо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101594" y="0"/>
        <a:ext cx="2898545" cy="822225"/>
      </dsp:txXfrm>
    </dsp:sp>
    <dsp:sp modelId="{D35D9754-DB17-42B3-B9AA-C161DB6F137F}">
      <dsp:nvSpPr>
        <dsp:cNvPr id="0" name=""/>
        <dsp:cNvSpPr/>
      </dsp:nvSpPr>
      <dsp:spPr>
        <a:xfrm>
          <a:off x="115611" y="839319"/>
          <a:ext cx="2729815" cy="42821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Маша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Гоша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Шура 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Шарик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Наташа 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115611" y="839319"/>
        <a:ext cx="2729815" cy="4282199"/>
      </dsp:txXfrm>
    </dsp:sp>
    <dsp:sp modelId="{740F299A-C6B6-4B82-A25B-E75263206234}">
      <dsp:nvSpPr>
        <dsp:cNvPr id="0" name=""/>
        <dsp:cNvSpPr/>
      </dsp:nvSpPr>
      <dsp:spPr>
        <a:xfrm>
          <a:off x="3208435" y="0"/>
          <a:ext cx="2727150" cy="762689"/>
        </a:xfrm>
        <a:prstGeom prst="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шу-ши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3208435" y="0"/>
        <a:ext cx="2727150" cy="762689"/>
      </dsp:txXfrm>
    </dsp:sp>
    <dsp:sp modelId="{07D9FB56-36A2-4D7D-A671-DE2978BB8CEF}">
      <dsp:nvSpPr>
        <dsp:cNvPr id="0" name=""/>
        <dsp:cNvSpPr/>
      </dsp:nvSpPr>
      <dsp:spPr>
        <a:xfrm>
          <a:off x="3275850" y="841436"/>
          <a:ext cx="2727150" cy="42821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груша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пушка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шар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шина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ah-RU" sz="3200" kern="1200" dirty="0" smtClean="0"/>
            <a:t>сушилка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275850" y="841436"/>
        <a:ext cx="2727150" cy="4282199"/>
      </dsp:txXfrm>
    </dsp:sp>
    <dsp:sp modelId="{F79D7F39-7107-4B6C-AAA5-DDACFC9EB0D2}">
      <dsp:nvSpPr>
        <dsp:cNvPr id="0" name=""/>
        <dsp:cNvSpPr/>
      </dsp:nvSpPr>
      <dsp:spPr>
        <a:xfrm>
          <a:off x="6237345" y="0"/>
          <a:ext cx="2727150" cy="762689"/>
        </a:xfrm>
        <a:prstGeom prst="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шэ</a:t>
          </a:r>
          <a:r>
            <a: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-ши</a:t>
          </a:r>
          <a:endParaRPr lang="ru-RU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37345" y="0"/>
        <a:ext cx="2727150" cy="762689"/>
      </dsp:txXfrm>
    </dsp:sp>
    <dsp:sp modelId="{ED80E418-CBE7-4C04-B4A5-107CCD69C7BA}">
      <dsp:nvSpPr>
        <dsp:cNvPr id="0" name=""/>
        <dsp:cNvSpPr/>
      </dsp:nvSpPr>
      <dsp:spPr>
        <a:xfrm>
          <a:off x="6403073" y="966776"/>
          <a:ext cx="2727150" cy="42821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шашлык</a:t>
          </a:r>
          <a:endParaRPr lang="ru-RU" sz="2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/>
            <a:t>шампунь</a:t>
          </a:r>
          <a:endParaRPr lang="ru-RU" sz="2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/>
            <a:t>шнур</a:t>
          </a:r>
          <a:endParaRPr lang="ru-RU" sz="2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smtClean="0"/>
            <a:t>шасси</a:t>
          </a:r>
          <a:endParaRPr lang="ru-RU" sz="2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ah-RU" sz="2800" kern="1200" dirty="0" smtClean="0"/>
            <a:t>штанга</a:t>
          </a:r>
          <a:endParaRPr lang="ru-RU" sz="2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800" kern="1200" dirty="0" smtClean="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6403073" y="966776"/>
        <a:ext cx="2727150" cy="4282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221088"/>
            <a:ext cx="3754164" cy="2345415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6C63-9FC2-4659-9F73-1FAA9F9772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614-3486-48E0-BA88-3285C6B380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3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BDCD-908D-4FEB-8004-035D675278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47B7-9E7F-4AFF-AB37-B843501226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5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0A5F-F920-4773-B618-913A7BEB26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42A0-A8ED-4955-8B6F-D9077968D4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79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221088"/>
            <a:ext cx="3754164" cy="2345415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6C63-9FC2-4659-9F73-1FAA9F9772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614-3486-48E0-BA88-3285C6B380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2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F43B-AF24-4D32-A6A2-1997F949B4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50F7-69EA-4B53-BB7F-8BB911FB87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02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96FB-3B70-43F9-950B-61D3933961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50F2-1BD2-473F-B444-DD0D3AB36C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38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6F35-324E-4025-9CB9-48AB31437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664A-3D4C-4C15-84C1-07E479EF6D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05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15EC-6CEB-4888-8048-760B80B326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B9DF-527F-44B6-8FA7-D9C68B38C7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70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3EDE-2CD2-4B54-B7FA-E61B080F0D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4C07-5474-416C-96F7-D0493108EC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564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A683-421E-40AD-B3AA-7772712B07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CB2A-2530-490F-98D1-7306FAD3E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874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1E4E-1E36-4EB7-82BB-BF0F2121B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FE46-440F-4735-8E45-209126DB6F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79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F43B-AF24-4D32-A6A2-1997F949B4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50F7-69EA-4B53-BB7F-8BB911FB87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39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9A08-AF7D-445C-8798-78A7690B04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4CC9-67A3-43CC-99DB-D7143B5A93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4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BDCD-908D-4FEB-8004-035D675278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47B7-9E7F-4AFF-AB37-B843501226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343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0A5F-F920-4773-B618-913A7BEB26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42A0-A8ED-4955-8B6F-D9077968D4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2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96FB-3B70-43F9-950B-61D3933961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50F2-1BD2-473F-B444-DD0D3AB36C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76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6F35-324E-4025-9CB9-48AB31437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664A-3D4C-4C15-84C1-07E479EF6D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7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15EC-6CEB-4888-8048-760B80B326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B9DF-527F-44B6-8FA7-D9C68B38C7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13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3EDE-2CD2-4B54-B7FA-E61B080F0D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4C07-5474-416C-96F7-D0493108EC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76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A683-421E-40AD-B3AA-7772712B07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CB2A-2530-490F-98D1-7306FAD3E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6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1E4E-1E36-4EB7-82BB-BF0F2121B0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FE46-440F-4735-8E45-209126DB6F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4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9A08-AF7D-445C-8798-78A7690B04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4CC9-67A3-43CC-99DB-D7143B5A93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7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085DCF-8B3D-4716-A961-CA93E11BD5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7BF3A-6A77-4D28-8946-B9551CC34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7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085DCF-8B3D-4716-A961-CA93E11BD5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7BF3A-6A77-4D28-8946-B9551CC347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4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728"/>
            <a:ext cx="8842164" cy="113191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Уруок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дор</a:t>
            </a:r>
            <a:r>
              <a:rPr lang="sah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ҕоон уонна буукуба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3б класс\рисунки о школе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29454" y="2143116"/>
            <a:ext cx="1857388" cy="18097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043" r="8107" b="3111"/>
          <a:stretch>
            <a:fillRect/>
          </a:stretch>
        </p:blipFill>
        <p:spPr bwMode="auto">
          <a:xfrm rot="21068721">
            <a:off x="1367530" y="2954092"/>
            <a:ext cx="1417620" cy="209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214686"/>
            <a:ext cx="1000100" cy="1333467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6329">
            <a:off x="3867090" y="3105148"/>
            <a:ext cx="976325" cy="129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5429288" cy="378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857620" y="5143512"/>
            <a:ext cx="5841800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ah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Лукина Екатерина Афанасьевна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ah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ah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Горнай улууһун С. И. Тарасов аатынан Өрт орто оскуолатын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sah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лын сүһүөх учуутала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7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828584" cy="6858000"/>
          </a:xfrm>
          <a:prstGeom prst="rect">
            <a:avLst/>
          </a:prstGeom>
        </p:spPr>
      </p:pic>
      <p:sp>
        <p:nvSpPr>
          <p:cNvPr id="50178" name="AutoShape 2" descr="Картинки по запросу мультяшный гл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Картинки по запросу мультяшный гл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03"/>
          <p:cNvSpPr>
            <a:spLocks noChangeArrowheads="1"/>
          </p:cNvSpPr>
          <p:nvPr/>
        </p:nvSpPr>
        <p:spPr bwMode="auto">
          <a:xfrm>
            <a:off x="2172936" y="945039"/>
            <a:ext cx="2000264" cy="9286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5400" dirty="0"/>
          </a:p>
        </p:txBody>
      </p:sp>
      <p:sp>
        <p:nvSpPr>
          <p:cNvPr id="13" name="Oval 102"/>
          <p:cNvSpPr>
            <a:spLocks noChangeArrowheads="1"/>
          </p:cNvSpPr>
          <p:nvPr/>
        </p:nvSpPr>
        <p:spPr bwMode="auto">
          <a:xfrm>
            <a:off x="493886" y="829932"/>
            <a:ext cx="1197794" cy="11589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>
                <a:solidFill>
                  <a:schemeClr val="bg1"/>
                </a:solidFill>
              </a:rPr>
              <a:t>Л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75656" y="2067164"/>
            <a:ext cx="5143536" cy="1323439"/>
          </a:xfrm>
          <a:prstGeom prst="rect">
            <a:avLst/>
          </a:prstGeom>
          <a:noFill/>
          <a:ln w="0">
            <a:noFill/>
            <a:prstDash val="sysDot"/>
          </a:ln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cap="all" dirty="0" smtClean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Л </a:t>
            </a:r>
            <a:r>
              <a:rPr lang="ru-RU" sz="80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ыа</a:t>
            </a:r>
            <a:r>
              <a:rPr lang="ru-RU" sz="80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8000" b="1" cap="all" dirty="0" err="1" smtClean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х</a:t>
            </a:r>
            <a:endParaRPr lang="ru-RU" sz="8000" b="1" cap="all" dirty="0">
              <a:ln/>
              <a:solidFill>
                <a:srgbClr val="00B05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2155002" y="945039"/>
            <a:ext cx="2000264" cy="928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4716016" y="829932"/>
            <a:ext cx="1197794" cy="11589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>
                <a:solidFill>
                  <a:schemeClr val="bg1"/>
                </a:solidFill>
              </a:rPr>
              <a:t>Х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564904"/>
            <a:ext cx="3171627" cy="34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9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05975" cy="695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1" r="10089"/>
          <a:stretch/>
        </p:blipFill>
        <p:spPr>
          <a:xfrm>
            <a:off x="5904000" y="2420888"/>
            <a:ext cx="3240000" cy="3212976"/>
          </a:xfrm>
          <a:prstGeom prst="rect">
            <a:avLst/>
          </a:prstGeom>
        </p:spPr>
      </p:pic>
      <p:sp>
        <p:nvSpPr>
          <p:cNvPr id="5" name="Oval 102"/>
          <p:cNvSpPr>
            <a:spLocks noChangeArrowheads="1"/>
          </p:cNvSpPr>
          <p:nvPr/>
        </p:nvSpPr>
        <p:spPr bwMode="auto">
          <a:xfrm>
            <a:off x="2501516" y="198678"/>
            <a:ext cx="1197794" cy="11589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>
                <a:solidFill>
                  <a:schemeClr val="bg1"/>
                </a:solidFill>
              </a:rPr>
              <a:t>Н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6" name="Oval 102"/>
          <p:cNvSpPr>
            <a:spLocks noChangeArrowheads="1"/>
          </p:cNvSpPr>
          <p:nvPr/>
        </p:nvSpPr>
        <p:spPr bwMode="auto">
          <a:xfrm>
            <a:off x="5614531" y="188434"/>
            <a:ext cx="1197794" cy="11589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>
                <a:solidFill>
                  <a:schemeClr val="bg1"/>
                </a:solidFill>
              </a:rPr>
              <a:t>Х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918" y="548680"/>
            <a:ext cx="1296144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6600" dirty="0"/>
              <a:t>Ы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4003" y="576401"/>
            <a:ext cx="1296144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66593" y="560798"/>
            <a:ext cx="1306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75126" y="543794"/>
            <a:ext cx="1306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6600" dirty="0" smtClean="0">
                <a:solidFill>
                  <a:schemeClr val="bg1"/>
                </a:solidFill>
              </a:rPr>
              <a:t>А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тииҥ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03" t="9137" r="22311" b="4085"/>
          <a:stretch/>
        </p:blipFill>
        <p:spPr>
          <a:xfrm>
            <a:off x="5172341" y="1916832"/>
            <a:ext cx="2160000" cy="2520000"/>
          </a:xfrm>
          <a:prstGeom prst="rect">
            <a:avLst/>
          </a:prstGeom>
          <a:noFill/>
        </p:spPr>
      </p:pic>
      <p:sp>
        <p:nvSpPr>
          <p:cNvPr id="5" name="Oval 102"/>
          <p:cNvSpPr>
            <a:spLocks noChangeArrowheads="1"/>
          </p:cNvSpPr>
          <p:nvPr/>
        </p:nvSpPr>
        <p:spPr bwMode="auto">
          <a:xfrm>
            <a:off x="2630913" y="274638"/>
            <a:ext cx="1197794" cy="11589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>
                <a:solidFill>
                  <a:schemeClr val="bg1"/>
                </a:solidFill>
              </a:rPr>
              <a:t>Т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6" name="Oval 102"/>
          <p:cNvSpPr>
            <a:spLocks noChangeArrowheads="1"/>
          </p:cNvSpPr>
          <p:nvPr/>
        </p:nvSpPr>
        <p:spPr bwMode="auto">
          <a:xfrm>
            <a:off x="6515976" y="334690"/>
            <a:ext cx="1197794" cy="11589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>
                <a:solidFill>
                  <a:schemeClr val="bg1"/>
                </a:solidFill>
              </a:rPr>
              <a:t>Ҥ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8225" y="334690"/>
            <a:ext cx="2088232" cy="108751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36458" y="330920"/>
            <a:ext cx="191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chemeClr val="bg1"/>
                </a:solidFill>
              </a:rPr>
              <a:t>?  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33784" y="270074"/>
            <a:ext cx="2325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6600" dirty="0" smtClean="0">
                <a:solidFill>
                  <a:schemeClr val="bg1"/>
                </a:solidFill>
              </a:rPr>
              <a:t>ИИ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4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59632" y="188640"/>
            <a:ext cx="6624736" cy="120235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ah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Түмүк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7" r="-2"/>
          <a:stretch/>
        </p:blipFill>
        <p:spPr>
          <a:xfrm>
            <a:off x="0" y="1476995"/>
            <a:ext cx="9000000" cy="47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5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52"/>
          </a:xfrm>
        </p:spPr>
        <p:txBody>
          <a:bodyPr/>
          <a:lstStyle/>
          <a:p>
            <a:pPr algn="just"/>
            <a:r>
              <a:rPr lang="sah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Уруок сыала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ah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Шш дорҕоон буукубатын кытта билсиһии</a:t>
            </a:r>
            <a:br>
              <a:rPr lang="sah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Соруктара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дорҕоонноох тыллары таба ааҕыы, суруйуу;</a:t>
            </a:r>
          </a:p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эйэ-бэйэни бол5ойон истии;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эпсиир, аа5ар дьо5урдарын салгыы сайыннарыы.</a:t>
            </a:r>
          </a:p>
          <a:p>
            <a:endParaRPr lang="sah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sah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 descr="Summer background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143822579"/>
              </p:ext>
            </p:extLst>
          </p:nvPr>
        </p:nvGraphicFramePr>
        <p:xfrm>
          <a:off x="0" y="0"/>
          <a:ext cx="9144000" cy="545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87247" y="3789040"/>
            <a:ext cx="8856984" cy="249289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аша  Шура </a:t>
            </a:r>
            <a:r>
              <a:rPr lang="ru-RU" sz="2800" b="1" dirty="0" err="1" smtClean="0">
                <a:solidFill>
                  <a:srgbClr val="002060"/>
                </a:solidFill>
              </a:rPr>
              <a:t>шарын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Шаригынан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ытта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Шура шара </a:t>
            </a:r>
            <a:r>
              <a:rPr lang="ru-RU" sz="2800" b="1" dirty="0" err="1" smtClean="0">
                <a:solidFill>
                  <a:srgbClr val="002060"/>
                </a:solidFill>
              </a:rPr>
              <a:t>хайынна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П</a:t>
            </a:r>
            <a:r>
              <a:rPr lang="ru-RU" sz="2800" b="1" dirty="0" err="1" smtClean="0">
                <a:solidFill>
                  <a:srgbClr val="002060"/>
                </a:solidFill>
              </a:rPr>
              <a:t>ашш</a:t>
            </a:r>
            <a:r>
              <a:rPr lang="ru-RU" sz="2800" b="1" dirty="0" smtClean="0">
                <a:solidFill>
                  <a:srgbClr val="002060"/>
                </a:solidFill>
              </a:rPr>
              <a:t>-ш» </a:t>
            </a:r>
            <a:r>
              <a:rPr lang="ru-RU" sz="2800" b="1" dirty="0" err="1" smtClean="0">
                <a:solidFill>
                  <a:srgbClr val="002060"/>
                </a:solidFill>
              </a:rPr>
              <a:t>гынна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Шура </a:t>
            </a:r>
            <a:r>
              <a:rPr lang="ru-RU" sz="2800" b="1" dirty="0" err="1" smtClean="0">
                <a:solidFill>
                  <a:srgbClr val="002060"/>
                </a:solidFill>
              </a:rPr>
              <a:t>шарын</a:t>
            </a:r>
            <a:r>
              <a:rPr lang="ru-RU" sz="2800" b="1" dirty="0" smtClean="0">
                <a:solidFill>
                  <a:srgbClr val="002060"/>
                </a:solidFill>
              </a:rPr>
              <a:t> а</a:t>
            </a:r>
            <a:r>
              <a:rPr lang="sah-RU" sz="2800" b="1" dirty="0" smtClean="0">
                <a:solidFill>
                  <a:srgbClr val="002060"/>
                </a:solidFill>
              </a:rPr>
              <a:t>һыйда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66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 advTm="2990"/>
    </mc:Choice>
    <mc:Fallback>
      <p:transition spd="slow" advTm="29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ah-RU" b="1" dirty="0" smtClean="0">
                <a:solidFill>
                  <a:srgbClr val="FF0000"/>
                </a:solidFill>
              </a:rPr>
              <a:t>Физминутка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истратор\Desktop\3б класс\рисунки о школе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0152" y="3284984"/>
            <a:ext cx="2874389" cy="2800667"/>
          </a:xfrm>
          <a:prstGeom prst="rect">
            <a:avLst/>
          </a:prstGeom>
          <a:noFill/>
        </p:spPr>
      </p:pic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16" y="936898"/>
            <a:ext cx="870496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1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868144" y="4198229"/>
            <a:ext cx="2615716" cy="14870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4436" y="2472561"/>
            <a:ext cx="2615716" cy="14870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9904" y="767555"/>
            <a:ext cx="2615716" cy="14870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4181" y="828347"/>
            <a:ext cx="2615716" cy="14870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48709" y="4113952"/>
            <a:ext cx="2454585" cy="1557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6600" dirty="0"/>
              <a:t>п</a:t>
            </a:r>
            <a:r>
              <a:rPr lang="sah-RU" sz="6600" dirty="0" smtClean="0"/>
              <a:t>ушка</a:t>
            </a:r>
            <a:endParaRPr lang="ru-RU" sz="6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5915" y="957483"/>
            <a:ext cx="2232247" cy="121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6600" dirty="0" smtClean="0"/>
              <a:t>Шар</a:t>
            </a:r>
            <a:endParaRPr lang="ru-RU" sz="6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77826" y="2090947"/>
            <a:ext cx="310668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6600" dirty="0"/>
              <a:t>ш</a:t>
            </a:r>
            <a:r>
              <a:rPr lang="sah-RU" sz="6600" dirty="0" smtClean="0"/>
              <a:t>ина</a:t>
            </a:r>
            <a:endParaRPr lang="ru-RU" sz="66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816222" y="903187"/>
            <a:ext cx="2263080" cy="121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6600" dirty="0" smtClean="0"/>
              <a:t>Саша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6256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779"/>
            <a:ext cx="12448823" cy="7002463"/>
          </a:xfrm>
          <a:prstGeom prst="rect">
            <a:avLst/>
          </a:prstGeom>
        </p:spPr>
      </p:pic>
      <p:sp>
        <p:nvSpPr>
          <p:cNvPr id="50178" name="AutoShape 2" descr="Картинки по запросу мультяшный гл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Картинки по запросу мультяшный гл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102"/>
          <p:cNvSpPr>
            <a:spLocks noChangeArrowheads="1"/>
          </p:cNvSpPr>
          <p:nvPr/>
        </p:nvSpPr>
        <p:spPr bwMode="auto">
          <a:xfrm>
            <a:off x="611560" y="404664"/>
            <a:ext cx="1358965" cy="1224136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dirty="0"/>
          </a:p>
        </p:txBody>
      </p:sp>
      <p:pic>
        <p:nvPicPr>
          <p:cNvPr id="16" name="Рисунок 15" descr="1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916832"/>
            <a:ext cx="2019311" cy="2577844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31602" y="389333"/>
            <a:ext cx="1306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6600" dirty="0" smtClean="0">
                <a:solidFill>
                  <a:schemeClr val="bg1"/>
                </a:solidFill>
              </a:rPr>
              <a:t>Б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39754" y="389333"/>
            <a:ext cx="1306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31875" y="84384"/>
            <a:ext cx="1296144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18422" y="44624"/>
            <a:ext cx="1296144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6600" dirty="0" smtClean="0"/>
              <a:t>Ы</a:t>
            </a:r>
            <a:endParaRPr lang="ru-RU" sz="6600" dirty="0"/>
          </a:p>
        </p:txBody>
      </p:sp>
      <p:sp>
        <p:nvSpPr>
          <p:cNvPr id="25" name="Oval 102"/>
          <p:cNvSpPr>
            <a:spLocks noChangeArrowheads="1"/>
          </p:cNvSpPr>
          <p:nvPr/>
        </p:nvSpPr>
        <p:spPr bwMode="auto">
          <a:xfrm>
            <a:off x="3813652" y="404664"/>
            <a:ext cx="1358965" cy="1224136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>
                <a:solidFill>
                  <a:schemeClr val="bg1"/>
                </a:solidFill>
              </a:rPr>
              <a:t>Л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6" name="Oval 102"/>
          <p:cNvSpPr>
            <a:spLocks noChangeArrowheads="1"/>
          </p:cNvSpPr>
          <p:nvPr/>
        </p:nvSpPr>
        <p:spPr bwMode="auto">
          <a:xfrm>
            <a:off x="7151156" y="404664"/>
            <a:ext cx="1358965" cy="1224136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>
                <a:solidFill>
                  <a:schemeClr val="bg1"/>
                </a:solidFill>
              </a:rPr>
              <a:t>К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17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24"/>
    </mc:Choice>
    <mc:Fallback>
      <p:transition spd="slow" advTm="1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313" y="-2257"/>
            <a:ext cx="9170313" cy="6860257"/>
          </a:xfrm>
          <a:prstGeom prst="rect">
            <a:avLst/>
          </a:prstGeom>
        </p:spPr>
      </p:pic>
      <p:sp>
        <p:nvSpPr>
          <p:cNvPr id="50178" name="AutoShape 2" descr="Картинки по запросу мультяшный гл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Картинки по запросу мультяшный гл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102"/>
          <p:cNvSpPr>
            <a:spLocks noChangeArrowheads="1"/>
          </p:cNvSpPr>
          <p:nvPr/>
        </p:nvSpPr>
        <p:spPr bwMode="auto">
          <a:xfrm>
            <a:off x="-12121" y="1460764"/>
            <a:ext cx="1261298" cy="115212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4" name="Rectangle 103"/>
          <p:cNvSpPr>
            <a:spLocks noChangeArrowheads="1"/>
          </p:cNvSpPr>
          <p:nvPr/>
        </p:nvSpPr>
        <p:spPr bwMode="auto">
          <a:xfrm>
            <a:off x="1268934" y="1809143"/>
            <a:ext cx="1152128" cy="108069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5" name="Oval 102"/>
          <p:cNvSpPr>
            <a:spLocks noChangeArrowheads="1"/>
          </p:cNvSpPr>
          <p:nvPr/>
        </p:nvSpPr>
        <p:spPr bwMode="auto">
          <a:xfrm>
            <a:off x="5024466" y="1384648"/>
            <a:ext cx="1311993" cy="125461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К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428" y="1404802"/>
            <a:ext cx="1340794" cy="121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1865" y="1404802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Б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4727" y="1372209"/>
            <a:ext cx="1423997" cy="16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16691" y="1313553"/>
            <a:ext cx="15760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??</a:t>
            </a:r>
          </a:p>
        </p:txBody>
      </p:sp>
      <p:sp>
        <p:nvSpPr>
          <p:cNvPr id="19" name="Rectangle 103"/>
          <p:cNvSpPr>
            <a:spLocks noChangeArrowheads="1"/>
          </p:cNvSpPr>
          <p:nvPr/>
        </p:nvSpPr>
        <p:spPr bwMode="auto">
          <a:xfrm>
            <a:off x="3837280" y="1806836"/>
            <a:ext cx="1152128" cy="108069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>
                <a:solidFill>
                  <a:schemeClr val="bg1"/>
                </a:solidFill>
              </a:rPr>
              <a:t>Э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0" name="Rectangle 103"/>
          <p:cNvSpPr>
            <a:spLocks noChangeArrowheads="1"/>
          </p:cNvSpPr>
          <p:nvPr/>
        </p:nvSpPr>
        <p:spPr bwMode="auto">
          <a:xfrm>
            <a:off x="7896992" y="1806836"/>
            <a:ext cx="1152128" cy="108069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946001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3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3528" y="1080208"/>
            <a:ext cx="1368152" cy="1224136"/>
          </a:xfrm>
          <a:prstGeom prst="ellipse">
            <a:avLst/>
          </a:prstGeom>
          <a:solidFill>
            <a:srgbClr val="1BA93D"/>
          </a:solidFill>
          <a:ln>
            <a:solidFill>
              <a:srgbClr val="1BA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3514" y="620688"/>
            <a:ext cx="1296144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5" name="Овал 4"/>
          <p:cNvSpPr/>
          <p:nvPr/>
        </p:nvSpPr>
        <p:spPr>
          <a:xfrm>
            <a:off x="3689650" y="1120776"/>
            <a:ext cx="1368152" cy="1224136"/>
          </a:xfrm>
          <a:prstGeom prst="ellipse">
            <a:avLst/>
          </a:prstGeom>
          <a:solidFill>
            <a:srgbClr val="1BA93D"/>
          </a:solidFill>
          <a:ln>
            <a:solidFill>
              <a:srgbClr val="1BA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29225" y="584684"/>
            <a:ext cx="1368152" cy="1224136"/>
          </a:xfrm>
          <a:prstGeom prst="ellipse">
            <a:avLst/>
          </a:prstGeom>
          <a:solidFill>
            <a:srgbClr val="1BA93D"/>
          </a:solidFill>
          <a:ln>
            <a:solidFill>
              <a:srgbClr val="1BA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К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8216" y="1096207"/>
            <a:ext cx="1296144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Ы</a:t>
            </a:r>
            <a:endParaRPr lang="ru-RU" sz="6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08923" y="1120776"/>
            <a:ext cx="1306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806341" y="1103847"/>
            <a:ext cx="1306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6600" dirty="0">
                <a:solidFill>
                  <a:schemeClr val="bg1"/>
                </a:solidFill>
              </a:rPr>
              <a:t>Ҥ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242" y="2987477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RCF-New_Background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185422"/>
            <a:ext cx="7416824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BA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102"/>
          <p:cNvSpPr>
            <a:spLocks noChangeArrowheads="1"/>
          </p:cNvSpPr>
          <p:nvPr/>
        </p:nvSpPr>
        <p:spPr bwMode="auto">
          <a:xfrm>
            <a:off x="571472" y="1571612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Б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29451" y="39085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3600" b="1" dirty="0" smtClean="0">
                <a:solidFill>
                  <a:srgbClr val="002060"/>
                </a:solidFill>
              </a:rPr>
              <a:t>Паараласпыт бүтэй дорҕоону бул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Oval 102"/>
          <p:cNvSpPr>
            <a:spLocks noChangeArrowheads="1"/>
          </p:cNvSpPr>
          <p:nvPr/>
        </p:nvSpPr>
        <p:spPr bwMode="auto">
          <a:xfrm>
            <a:off x="2786050" y="1571612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П</a:t>
            </a:r>
            <a:endParaRPr lang="ru-RU" sz="6600" dirty="0"/>
          </a:p>
        </p:txBody>
      </p:sp>
      <p:sp>
        <p:nvSpPr>
          <p:cNvPr id="6" name="Oval 102"/>
          <p:cNvSpPr>
            <a:spLocks noChangeArrowheads="1"/>
          </p:cNvSpPr>
          <p:nvPr/>
        </p:nvSpPr>
        <p:spPr bwMode="auto">
          <a:xfrm>
            <a:off x="500034" y="3143248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Д</a:t>
            </a:r>
            <a:endParaRPr lang="ru-RU" sz="6600" dirty="0"/>
          </a:p>
        </p:txBody>
      </p:sp>
      <p:sp>
        <p:nvSpPr>
          <p:cNvPr id="9" name="Oval 102"/>
          <p:cNvSpPr>
            <a:spLocks noChangeArrowheads="1"/>
          </p:cNvSpPr>
          <p:nvPr/>
        </p:nvSpPr>
        <p:spPr bwMode="auto">
          <a:xfrm>
            <a:off x="2786050" y="3143248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Т</a:t>
            </a:r>
            <a:endParaRPr lang="ru-RU" sz="6600" dirty="0"/>
          </a:p>
        </p:txBody>
      </p:sp>
      <p:sp>
        <p:nvSpPr>
          <p:cNvPr id="11" name="Oval 102"/>
          <p:cNvSpPr>
            <a:spLocks noChangeArrowheads="1"/>
          </p:cNvSpPr>
          <p:nvPr/>
        </p:nvSpPr>
        <p:spPr bwMode="auto">
          <a:xfrm>
            <a:off x="500034" y="4572008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Г</a:t>
            </a:r>
            <a:endParaRPr lang="ru-RU" sz="6600" dirty="0"/>
          </a:p>
        </p:txBody>
      </p:sp>
      <p:sp>
        <p:nvSpPr>
          <p:cNvPr id="12" name="Oval 102"/>
          <p:cNvSpPr>
            <a:spLocks noChangeArrowheads="1"/>
          </p:cNvSpPr>
          <p:nvPr/>
        </p:nvSpPr>
        <p:spPr bwMode="auto">
          <a:xfrm>
            <a:off x="2786050" y="4572008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К</a:t>
            </a:r>
            <a:endParaRPr lang="ru-RU" sz="6600" dirty="0"/>
          </a:p>
        </p:txBody>
      </p:sp>
      <p:sp>
        <p:nvSpPr>
          <p:cNvPr id="13" name="Oval 102"/>
          <p:cNvSpPr>
            <a:spLocks noChangeArrowheads="1"/>
          </p:cNvSpPr>
          <p:nvPr/>
        </p:nvSpPr>
        <p:spPr bwMode="auto">
          <a:xfrm>
            <a:off x="5072066" y="1571612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Ҕ</a:t>
            </a:r>
            <a:endParaRPr lang="ru-RU" sz="6600" dirty="0"/>
          </a:p>
        </p:txBody>
      </p:sp>
      <p:sp>
        <p:nvSpPr>
          <p:cNvPr id="14" name="Oval 102"/>
          <p:cNvSpPr>
            <a:spLocks noChangeArrowheads="1"/>
          </p:cNvSpPr>
          <p:nvPr/>
        </p:nvSpPr>
        <p:spPr bwMode="auto">
          <a:xfrm>
            <a:off x="7429520" y="1643050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Х</a:t>
            </a:r>
            <a:endParaRPr lang="ru-RU" sz="6600" dirty="0"/>
          </a:p>
        </p:txBody>
      </p:sp>
      <p:sp>
        <p:nvSpPr>
          <p:cNvPr id="15" name="Oval 102"/>
          <p:cNvSpPr>
            <a:spLocks noChangeArrowheads="1"/>
          </p:cNvSpPr>
          <p:nvPr/>
        </p:nvSpPr>
        <p:spPr bwMode="auto">
          <a:xfrm>
            <a:off x="4786314" y="2928934"/>
            <a:ext cx="1500198" cy="14287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ДЬ</a:t>
            </a:r>
            <a:endParaRPr lang="ru-RU" sz="6600" dirty="0"/>
          </a:p>
        </p:txBody>
      </p:sp>
      <p:sp>
        <p:nvSpPr>
          <p:cNvPr id="16" name="Oval 102"/>
          <p:cNvSpPr>
            <a:spLocks noChangeArrowheads="1"/>
          </p:cNvSpPr>
          <p:nvPr/>
        </p:nvSpPr>
        <p:spPr bwMode="auto">
          <a:xfrm>
            <a:off x="7358082" y="3143248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Ч</a:t>
            </a:r>
            <a:endParaRPr lang="ru-RU" sz="6600" dirty="0"/>
          </a:p>
        </p:txBody>
      </p:sp>
      <p:sp>
        <p:nvSpPr>
          <p:cNvPr id="17" name="Oval 102"/>
          <p:cNvSpPr>
            <a:spLocks noChangeArrowheads="1"/>
          </p:cNvSpPr>
          <p:nvPr/>
        </p:nvSpPr>
        <p:spPr bwMode="auto">
          <a:xfrm>
            <a:off x="7429520" y="4643446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С</a:t>
            </a:r>
            <a:endParaRPr lang="ru-RU" sz="6600" dirty="0"/>
          </a:p>
        </p:txBody>
      </p:sp>
      <p:sp>
        <p:nvSpPr>
          <p:cNvPr id="18" name="Oval 102"/>
          <p:cNvSpPr>
            <a:spLocks noChangeArrowheads="1"/>
          </p:cNvSpPr>
          <p:nvPr/>
        </p:nvSpPr>
        <p:spPr bwMode="auto">
          <a:xfrm>
            <a:off x="5143504" y="4643446"/>
            <a:ext cx="1143008" cy="114300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ah-RU" sz="6600" dirty="0" smtClean="0"/>
              <a:t>Һ</a:t>
            </a:r>
            <a:endParaRPr lang="ru-RU" sz="6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857356" y="2143116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857356" y="3714752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85918" y="5143512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429388" y="2214554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429388" y="3714752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500826" y="5214950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207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154</Words>
  <Application>Microsoft Office PowerPoint</Application>
  <PresentationFormat>Экран (4:3)</PresentationFormat>
  <Paragraphs>84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Книга</vt:lpstr>
      <vt:lpstr>1_Книга</vt:lpstr>
      <vt:lpstr>Уруок темата: Шш дорҕоон уонна буукуба</vt:lpstr>
      <vt:lpstr>Уруок сыала:Шш дорҕоон буукубатын кытта билсиһии </vt:lpstr>
      <vt:lpstr>Слайд 3</vt:lpstr>
      <vt:lpstr>Физминутка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тииҥ</vt:lpstr>
      <vt:lpstr>Түмүк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ekatl</cp:lastModifiedBy>
  <cp:revision>42</cp:revision>
  <cp:lastPrinted>2004-12-31T17:29:56Z</cp:lastPrinted>
  <dcterms:created xsi:type="dcterms:W3CDTF">2004-12-31T15:12:50Z</dcterms:created>
  <dcterms:modified xsi:type="dcterms:W3CDTF">2022-10-25T00:32:26Z</dcterms:modified>
</cp:coreProperties>
</file>