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5" r:id="rId4"/>
    <p:sldId id="270" r:id="rId5"/>
    <p:sldId id="271" r:id="rId6"/>
    <p:sldId id="260" r:id="rId7"/>
    <p:sldId id="278" r:id="rId8"/>
    <p:sldId id="264" r:id="rId9"/>
    <p:sldId id="261" r:id="rId10"/>
    <p:sldId id="272" r:id="rId11"/>
    <p:sldId id="276" r:id="rId12"/>
    <p:sldId id="268" r:id="rId13"/>
    <p:sldId id="275" r:id="rId14"/>
    <p:sldId id="269" r:id="rId15"/>
    <p:sldId id="277" r:id="rId16"/>
    <p:sldId id="273" r:id="rId17"/>
    <p:sldId id="274" r:id="rId18"/>
    <p:sldId id="262" r:id="rId19"/>
    <p:sldId id="263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7215238" cy="2868168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r>
              <a:rPr lang="ru-RU" dirty="0"/>
              <a:t>«Математика -  </a:t>
            </a:r>
            <a:br>
              <a:rPr lang="ru-RU" dirty="0"/>
            </a:br>
            <a:r>
              <a:rPr lang="ru-RU" dirty="0"/>
              <a:t>вокруг нас»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03838" cy="160364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dirty="0"/>
              <a:t>Предмет: Математика</a:t>
            </a:r>
          </a:p>
          <a:p>
            <a:r>
              <a:rPr lang="ru-RU" dirty="0"/>
              <a:t>для начальных классов</a:t>
            </a:r>
          </a:p>
          <a:p>
            <a:endParaRPr lang="ru-RU" dirty="0"/>
          </a:p>
          <a:p>
            <a:r>
              <a:rPr lang="ru-RU" dirty="0"/>
              <a:t>Кельцинова А.В., учитель</a:t>
            </a:r>
          </a:p>
          <a:p>
            <a:r>
              <a:rPr lang="ru-RU" dirty="0"/>
              <a:t>начальных классов</a:t>
            </a:r>
          </a:p>
          <a:p>
            <a:r>
              <a:rPr lang="ru-RU" dirty="0"/>
              <a:t>МБОУ «ПСОШ №2 с УИОП»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твей\Downloads\img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500042"/>
            <a:ext cx="750099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твей\Downloads\img9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55649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твей\Downloads\img10.jpg"/>
          <p:cNvPicPr>
            <a:picLocks noChangeAspect="1" noChangeArrowheads="1"/>
          </p:cNvPicPr>
          <p:nvPr/>
        </p:nvPicPr>
        <p:blipFill>
          <a:blip r:embed="rId2"/>
          <a:srcRect t="22916" r="3906"/>
          <a:stretch>
            <a:fillRect/>
          </a:stretch>
        </p:blipFill>
        <p:spPr bwMode="auto">
          <a:xfrm>
            <a:off x="214282" y="1000108"/>
            <a:ext cx="757242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твей\Downloads\img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42952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твей\Downloads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38" cy="616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твей\Downloads\img4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7358114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твей\Downloads\img9 (2).jpg"/>
          <p:cNvPicPr>
            <a:picLocks noChangeAspect="1" noChangeArrowheads="1"/>
          </p:cNvPicPr>
          <p:nvPr/>
        </p:nvPicPr>
        <p:blipFill>
          <a:blip r:embed="rId2"/>
          <a:srcRect t="1212" r="11817"/>
          <a:stretch>
            <a:fillRect/>
          </a:stretch>
        </p:blipFill>
        <p:spPr bwMode="auto">
          <a:xfrm>
            <a:off x="214282" y="308560"/>
            <a:ext cx="7500990" cy="630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твей\Downloads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524771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твей\Downloads\img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33430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твей\Downloads\img1.jpg"/>
          <p:cNvPicPr>
            <a:picLocks noChangeAspect="1" noChangeArrowheads="1"/>
          </p:cNvPicPr>
          <p:nvPr/>
        </p:nvPicPr>
        <p:blipFill>
          <a:blip r:embed="rId2"/>
          <a:srcRect t="20000" r="-1251"/>
          <a:stretch>
            <a:fillRect/>
          </a:stretch>
        </p:blipFill>
        <p:spPr bwMode="auto">
          <a:xfrm>
            <a:off x="428595" y="1965840"/>
            <a:ext cx="7532317" cy="44635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14282" y="500063"/>
            <a:ext cx="7715304" cy="13573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Математике  должны  учить  в школе с той целью, чтобы познания были достаточными для обыкновенных потребностей в жизни.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/>
              <a:t>Цель: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003232" cy="554701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Изучение, где математика встречается в жизни и доказать ее необходимость.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Изучить виды деятельности, где человеку не обойтись без математики;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Ответить на вопросы: зачем нужна математика? Что может дать  математика?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Почему ее изучают с детского сада?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Где встречается математика в повседневной жизни.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38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Гипотеза: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Правда ли, что без математики в жизни не обойтись?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твей\Downloads\img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318241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твей\Download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твей\Downloads\img1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1984" b="7694"/>
          <a:stretch>
            <a:fillRect/>
          </a:stretch>
        </p:blipFill>
        <p:spPr bwMode="auto">
          <a:xfrm>
            <a:off x="214282" y="714356"/>
            <a:ext cx="778674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твей\Download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52782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твей\Download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548583" cy="566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14375"/>
            <a:ext cx="7239000" cy="5741988"/>
          </a:xfrm>
        </p:spPr>
        <p:txBody>
          <a:bodyPr/>
          <a:lstStyle/>
          <a:p>
            <a:r>
              <a:rPr lang="ru-RU" dirty="0"/>
              <a:t>Математика окружает нас везде. Благодаря ей мы решаем множество вопросов в повседневной жизни.  Мало, кто задумывался, что математика нас окружает с первых дней жизни – дата и  время рождения, вес, рост.  А еще он не один раз   за день столкнется с различными  задачками по подсчёту игрушек в комнате, конфет в вазочке и </a:t>
            </a:r>
            <a:r>
              <a:rPr lang="ru-RU" dirty="0" err="1"/>
              <a:t>тд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твей\Downloads\img2.jpg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500034" y="428604"/>
            <a:ext cx="707236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твей\Downloads\img_user_file_569cbe3ff05d5_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14262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твей\Downloads\img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23900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180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Times New Roman</vt:lpstr>
      <vt:lpstr>Trebuchet MS</vt:lpstr>
      <vt:lpstr>Wingdings</vt:lpstr>
      <vt:lpstr>Wingdings 2</vt:lpstr>
      <vt:lpstr>Изящная</vt:lpstr>
      <vt:lpstr>Методическая разработка «Математика -   вокруг нас»</vt:lpstr>
      <vt:lpstr>Цель: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Математике  должны  учить  в школе с той целью, чтобы познания были достаточными для обыкновенных потребностей в жизни.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Пользователь</cp:lastModifiedBy>
  <cp:revision>22</cp:revision>
  <dcterms:created xsi:type="dcterms:W3CDTF">2018-12-02T05:17:35Z</dcterms:created>
  <dcterms:modified xsi:type="dcterms:W3CDTF">2023-02-19T20:43:24Z</dcterms:modified>
</cp:coreProperties>
</file>