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8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"/>
          <a:stretch/>
        </p:blipFill>
        <p:spPr bwMode="auto">
          <a:xfrm>
            <a:off x="-80214" y="-17140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«Центр развития ребенка – детский сад № 47 «Родничок»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Палей Ольга Николаевна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21687" y="6237312"/>
            <a:ext cx="102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636912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для воспитателей на тему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Times New Roman"/>
              </a:rPr>
              <a:t>Знакомство детей дошкольное возраста с дымковской игрушкой. </a:t>
            </a:r>
            <a:endParaRPr lang="ru-RU" sz="2400" b="1" dirty="0" smtClean="0">
              <a:solidFill>
                <a:srgbClr val="0070C0"/>
              </a:solidFill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</a:rPr>
              <a:t>Последовательность </a:t>
            </a:r>
            <a:r>
              <a:rPr lang="ru-RU" sz="2400" b="1" dirty="0">
                <a:solidFill>
                  <a:srgbClr val="0070C0"/>
                </a:solidFill>
                <a:latin typeface="Times New Roman"/>
              </a:rPr>
              <a:t>обучения дошкольников дымковской росписи»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5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ародная игрушка - 3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9522" r="21814" b="63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Открытки картинки гиф смайлики: Картинки для презентаций.Спасибо за внимание.Три  человечка. Анимации для презентаций. Спасибо за внимание скачат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ымковская игрушка - история и описание игруш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3262883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народная игрушка - 3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9522" r="21814" b="63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t="15511" r="12150" b="8284"/>
          <a:stretch/>
        </p:blipFill>
        <p:spPr bwMode="auto">
          <a:xfrm>
            <a:off x="1691680" y="2170024"/>
            <a:ext cx="5394421" cy="429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692697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Дымковская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– оригинальный глиняный промысел, зародившийся и сохранившийся исключительно на территории Вятского края (Кировской области), в слободе Дымково, где издавна селились печники и гончары. Мало какой другой регион России имеет столь яркий и самобытный символ, какой имеет Вятский край в виде дымковской игрушки.</a:t>
            </a:r>
          </a:p>
        </p:txBody>
      </p:sp>
      <p:pic>
        <p:nvPicPr>
          <p:cNvPr id="9" name="Picture 6" descr="Дымковская игрушка &quot;Свистулька Конь №2&quot;. | Меридиан марке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1" y="1916832"/>
            <a:ext cx="2909451" cy="34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Дымковская игрушка-свистулька «Чудо чудное», купить в Москве, цена от 1 264  руб. руб., фот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25715"/>
            <a:ext cx="2545520" cy="296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01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народная игрушка - 3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9522" r="21814" b="6387"/>
          <a:stretch/>
        </p:blipFill>
        <p:spPr bwMode="auto">
          <a:xfrm>
            <a:off x="27887" y="297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Дымковская игрушка-свистулька «Чудо чудное» - Чиллада - Подарки и сувениры  к любому празднику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ымковская игрушка-свистулька «Чудо чудное» - Чиллада - Подарки и сувениры  к любому празднику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12776"/>
            <a:ext cx="15121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лепка,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сушка,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обжиг,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побелка,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роспись.</a:t>
            </a:r>
          </a:p>
        </p:txBody>
      </p:sp>
      <p:pic>
        <p:nvPicPr>
          <p:cNvPr id="6154" name="Picture 10" descr="Дымковская игр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59" y="3876309"/>
            <a:ext cx="2902750" cy="23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548680"/>
            <a:ext cx="75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поделки используется ярко-красная глина, смешанная с мелким речным песком.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6" name="Picture 12" descr="Дымковская игру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61" y="1472010"/>
            <a:ext cx="3046050" cy="22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Дымковская игру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28" y="3876309"/>
            <a:ext cx="3248949" cy="23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89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народная игрушка - 3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9522" r="21814" b="63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Элементы росписи Дымковской игрушки | Народная художественная роспись,  Художественные промыслы, Художественная роспис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2"/>
          <a:stretch/>
        </p:blipFill>
        <p:spPr bwMode="auto">
          <a:xfrm>
            <a:off x="1162326" y="1236822"/>
            <a:ext cx="4178642" cy="283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4852" y="836712"/>
            <a:ext cx="6349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Элементы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дымковской росписи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Дымковская игрушка: народный промысел — Щи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77" y="3933056"/>
            <a:ext cx="3011866" cy="24446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ымковская игрушк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5473" r="7294"/>
          <a:stretch/>
        </p:blipFill>
        <p:spPr bwMode="auto">
          <a:xfrm>
            <a:off x="6535083" y="1285523"/>
            <a:ext cx="1978489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imkovskaja-barinj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9" y="3933056"/>
            <a:ext cx="5472608" cy="244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489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народная игрушка - 3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9522" r="21814" b="63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Дымковская игрушка из глины (75 фото )- лепка игрушки лошадка, барыня,  петух поэтапно для детей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 bwMode="auto">
          <a:xfrm>
            <a:off x="539552" y="548680"/>
            <a:ext cx="806489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5289801"/>
            <a:ext cx="3456384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очень небольшом количестве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коричневый и черный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ложь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0927" y="1651820"/>
            <a:ext cx="3456383" cy="3600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- чистота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9361" y="3238045"/>
            <a:ext cx="1800200" cy="288032"/>
          </a:xfrm>
          <a:prstGeom prst="rect">
            <a:avLst/>
          </a:prstGeom>
          <a:solidFill>
            <a:srgbClr val="007A37"/>
          </a:solidFill>
          <a:ln>
            <a:solidFill>
              <a:srgbClr val="0064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1821" y="2132856"/>
            <a:ext cx="1800200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доровье, сила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789040"/>
            <a:ext cx="1800200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6416" y="2708920"/>
            <a:ext cx="180020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89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 народная игрушка - 3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9522" r="21814" b="63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Декоративное рисование решает следующие задачи: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algn="just"/>
            <a:r>
              <a:rPr lang="ru-RU" dirty="0"/>
              <a:t>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композиции, в связи с построением узора на различных формах;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развивать чувство цвета;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развивать способности различать стили в декоративном искусстве и использование их отдельных элементов в своем творчестве;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совершенствование технических навыков в рисовании кистью и карандашами.</a:t>
            </a:r>
          </a:p>
        </p:txBody>
      </p:sp>
    </p:spTree>
    <p:extLst>
      <p:ext uri="{BB962C8B-B14F-4D97-AF65-F5344CB8AC3E}">
        <p14:creationId xmlns:p14="http://schemas.microsoft.com/office/powerpoint/2010/main" val="2330723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ародная игрушка - 3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9522" r="21814" b="63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образовательной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 искусство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844824"/>
            <a:ext cx="6480720" cy="2396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3 - 4 года (младшая группа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декоративной деятельности: учить украшать дымковскими узорами силуэты игрушек, вырезанных воспитателем (птичка, козлик,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 и др.), и разных предметов (блюдечко, рукавички).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88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ародная игрушка - 3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9522" r="21814" b="63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62068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 принципы обучения дошкольников народно декоративно-прикладному искусству: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730" y="1205463"/>
            <a:ext cx="1961353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6730" y="1844824"/>
            <a:ext cx="196135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26730" y="2420888"/>
            <a:ext cx="1961354" cy="763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и последовательность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6730" y="4135864"/>
            <a:ext cx="1961355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6730" y="3288035"/>
            <a:ext cx="1961355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слово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26730" y="4696967"/>
            <a:ext cx="1961356" cy="532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Дымковская игрушка &quot;Конь №3&quot; купить в интернет-магазине Ай,Матреш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72068"/>
            <a:ext cx="2344535" cy="35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ымковская игрушка - Уточк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456985"/>
            <a:ext cx="2494610" cy="27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31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ародная игрушка - 3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9522" r="21814" b="6387"/>
          <a:stretch/>
        </p:blipFill>
        <p:spPr bwMode="auto">
          <a:xfrm>
            <a:off x="0" y="633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822856"/>
            <a:ext cx="4905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творческих способностей, самостоятельной художественной деятельности у детей дошкольного возраста играет особую роль уголок творчества.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детского сада уголка изобразительного искусства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оснастить элементами росписи декоративно – прикладного искусства (по возрастам), дидактическими играми, игрушками (статуэтками)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азлы по мотивам народных промыс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846827" cy="40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ымковская игрушка для срисовки (50 картинок) 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7926" y="3881070"/>
            <a:ext cx="3640882" cy="249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Дымковская игрушка - история и описание игрушк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2699023" cy="25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04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210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Декоративное рисование решает следующие задачи: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Елисей Палей</dc:creator>
  <cp:lastModifiedBy>Елисей Палей</cp:lastModifiedBy>
  <cp:revision>21</cp:revision>
  <dcterms:created xsi:type="dcterms:W3CDTF">2023-01-22T05:41:32Z</dcterms:created>
  <dcterms:modified xsi:type="dcterms:W3CDTF">2024-02-24T16:55:10Z</dcterms:modified>
</cp:coreProperties>
</file>