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501008"/>
            <a:ext cx="5832648" cy="1944216"/>
          </a:xfrm>
        </p:spPr>
        <p:txBody>
          <a:bodyPr>
            <a:normAutofit fontScale="92500"/>
          </a:bodyPr>
          <a:lstStyle/>
          <a:p>
            <a:r>
              <a:rPr lang="ru-RU" dirty="0"/>
              <a:t>Проект педагога – библиотекаря </a:t>
            </a:r>
            <a:r>
              <a:rPr lang="ru-RU" dirty="0" err="1"/>
              <a:t>Адычинской</a:t>
            </a:r>
            <a:r>
              <a:rPr lang="ru-RU" dirty="0"/>
              <a:t> СОШ имени В.С. </a:t>
            </a:r>
            <a:r>
              <a:rPr lang="ru-RU" dirty="0" err="1"/>
              <a:t>Чирикова</a:t>
            </a:r>
            <a:endParaRPr lang="ru-RU" dirty="0"/>
          </a:p>
          <a:p>
            <a:r>
              <a:rPr lang="ru-RU" dirty="0" err="1"/>
              <a:t>Верхоянского</a:t>
            </a:r>
            <a:r>
              <a:rPr lang="ru-RU" dirty="0"/>
              <a:t> района</a:t>
            </a:r>
          </a:p>
          <a:p>
            <a:r>
              <a:rPr lang="ru-RU" dirty="0" err="1"/>
              <a:t>Чириковой</a:t>
            </a:r>
            <a:r>
              <a:rPr lang="ru-RU" dirty="0"/>
              <a:t> </a:t>
            </a:r>
            <a:r>
              <a:rPr lang="ru-RU" dirty="0" err="1"/>
              <a:t>Аины</a:t>
            </a:r>
            <a:r>
              <a:rPr lang="ru-RU" dirty="0"/>
              <a:t> Егоровны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anose="020B0606020202030204" pitchFamily="34" charset="0"/>
              </a:rPr>
              <a:t>Конкурс презентаций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anose="020B0606020202030204" pitchFamily="34" charset="0"/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anose="020B0606020202030204" pitchFamily="34" charset="0"/>
              </a:rPr>
              <a:t>«МОЯ КНИЖНАЯ ПОЛКА»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565" t="40264" r="13465" b="38877"/>
          <a:stretch/>
        </p:blipFill>
        <p:spPr>
          <a:xfrm>
            <a:off x="4644008" y="332655"/>
            <a:ext cx="3744416" cy="959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963" t="10165" r="11980" b="66487"/>
          <a:stretch/>
        </p:blipFill>
        <p:spPr>
          <a:xfrm>
            <a:off x="683568" y="331529"/>
            <a:ext cx="3960440" cy="960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32424" r="1212"/>
          <a:stretch/>
        </p:blipFill>
        <p:spPr>
          <a:xfrm>
            <a:off x="63500" y="5650088"/>
            <a:ext cx="4516583" cy="6631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32424" r="1212"/>
          <a:stretch/>
        </p:blipFill>
        <p:spPr>
          <a:xfrm>
            <a:off x="4559382" y="5648947"/>
            <a:ext cx="4516583" cy="6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5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56" y="1484784"/>
            <a:ext cx="8941250" cy="230425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конкурса: повышение интереса и мотивации к книжному чтению детей с раннего возраста.</a:t>
            </a:r>
            <a:b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19556" y="2636912"/>
            <a:ext cx="8941250" cy="338288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конкурса: </a:t>
            </a:r>
          </a:p>
          <a:p>
            <a:pPr marL="0" indent="0">
              <a:buNone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творческих форм приобщения к чтению обучающихся;</a:t>
            </a:r>
          </a:p>
          <a:p>
            <a:pPr marL="0" indent="0">
              <a:buNone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Поиск и выявление педагогических идей по пропаганде книжного чтения;</a:t>
            </a:r>
          </a:p>
          <a:p>
            <a:pPr marL="0" indent="0">
              <a:buNone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семейных конструктивных взаимоотношений, поддержка гармонии между детьми разного возраста в семье;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20991" r="4142" b="36903"/>
          <a:stretch/>
        </p:blipFill>
        <p:spPr bwMode="auto">
          <a:xfrm>
            <a:off x="119556" y="94267"/>
            <a:ext cx="1767236" cy="18257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36042" r="7927" b="35762"/>
          <a:stretch/>
        </p:blipFill>
        <p:spPr bwMode="auto">
          <a:xfrm>
            <a:off x="7128846" y="124798"/>
            <a:ext cx="2015154" cy="17200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4191" t="66799" r="13554" b="9967"/>
          <a:stretch/>
        </p:blipFill>
        <p:spPr>
          <a:xfrm>
            <a:off x="1835696" y="578228"/>
            <a:ext cx="1925320" cy="10304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1565" t="40264" r="13465" b="38877"/>
          <a:stretch/>
        </p:blipFill>
        <p:spPr>
          <a:xfrm>
            <a:off x="3761016" y="578228"/>
            <a:ext cx="3403272" cy="10304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t="32424" r="1212"/>
          <a:stretch/>
        </p:blipFill>
        <p:spPr>
          <a:xfrm>
            <a:off x="63500" y="5650088"/>
            <a:ext cx="4516583" cy="6631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32424" r="1212"/>
          <a:stretch/>
        </p:blipFill>
        <p:spPr>
          <a:xfrm>
            <a:off x="4544223" y="5650088"/>
            <a:ext cx="4516583" cy="6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8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3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120680" cy="70609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работе: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269504"/>
            <a:ext cx="6012160" cy="558849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/>
              <a:t>Формат работы - презентация </a:t>
            </a:r>
            <a:r>
              <a:rPr lang="en-US" sz="2400" b="1" dirty="0"/>
              <a:t>Power Point</a:t>
            </a:r>
            <a:r>
              <a:rPr lang="ru-RU" sz="2400" b="1" dirty="0"/>
              <a:t>.</a:t>
            </a:r>
          </a:p>
          <a:p>
            <a:pPr>
              <a:buFontTx/>
              <a:buChar char="-"/>
            </a:pPr>
            <a:r>
              <a:rPr lang="ru-RU" sz="2400" b="1" dirty="0"/>
              <a:t>1 слайд: </a:t>
            </a:r>
            <a:r>
              <a:rPr lang="ru-RU" sz="2400" dirty="0"/>
              <a:t>фотография у книжной 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59406"/>
            <a:ext cx="2390862" cy="2674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427889"/>
            <a:ext cx="2462870" cy="2002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7" y="2838946"/>
            <a:ext cx="2769843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2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3610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слайд: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текст-представление своей книжной полки: история создания, тематика, как она пополняется.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7192" r="12680" b="10580"/>
          <a:stretch/>
        </p:blipFill>
        <p:spPr bwMode="auto">
          <a:xfrm>
            <a:off x="5195483" y="692696"/>
            <a:ext cx="3694478" cy="257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8" y="1037872"/>
            <a:ext cx="520385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55250"/>
            <a:ext cx="4201370" cy="3223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818F918-5C74-45A1-00E7-CC14FB014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6250" t="64675" r="4999" b="2420"/>
          <a:stretch>
            <a:fillRect/>
          </a:stretch>
        </p:blipFill>
        <p:spPr bwMode="auto">
          <a:xfrm>
            <a:off x="899592" y="5241499"/>
            <a:ext cx="3086062" cy="11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243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11344" cy="5620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слайд: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с любимой книгой и текст – «Почему она мне нравится»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662264" cy="271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02" y="980728"/>
            <a:ext cx="4850904" cy="3701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2" y="3577442"/>
            <a:ext cx="4297535" cy="3251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05" y="4434248"/>
            <a:ext cx="376243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42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слайд: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семьи за чтением.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8"/>
          <a:stretch/>
        </p:blipFill>
        <p:spPr bwMode="auto">
          <a:xfrm>
            <a:off x="539552" y="1103690"/>
            <a:ext cx="3532597" cy="239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03690"/>
            <a:ext cx="4300878" cy="519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532597" cy="265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7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3"/>
          <a:stretch/>
        </p:blipFill>
        <p:spPr>
          <a:xfrm>
            <a:off x="0" y="0"/>
            <a:ext cx="914399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048672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работы:</a:t>
            </a:r>
            <a:b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5976664" cy="5410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Творческий подход;</a:t>
            </a:r>
          </a:p>
          <a:p>
            <a:pPr>
              <a:buFontTx/>
              <a:buChar char="-"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Оригинальное раскрытие темы.</a:t>
            </a:r>
          </a:p>
          <a:p>
            <a:pPr>
              <a:buFontTx/>
              <a:buChar char="-"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Художественно-эстетический уровень выполнения презентации.</a:t>
            </a:r>
          </a:p>
          <a:p>
            <a:pPr marL="0" indent="0">
              <a:buNone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В конкурсе принимают участие обучающиеся со 2 по 11 классов по следующим группам:</a:t>
            </a:r>
          </a:p>
          <a:p>
            <a:pPr marL="0" indent="0">
              <a:buNone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1 группа – 2-4 классы;</a:t>
            </a:r>
          </a:p>
          <a:p>
            <a:pPr marL="0" indent="0">
              <a:buNone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2 группа – 5-8 классы;</a:t>
            </a:r>
          </a:p>
          <a:p>
            <a:pPr marL="0" indent="0">
              <a:buNone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 группа – 9-11 классы;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19218-8BFF-B48E-07EF-5E97B325C0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29200"/>
            <a:ext cx="1915542" cy="1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234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608</TotalTime>
  <Words>188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 Narrow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Конкурс презентаций «МОЯ КНИЖНАЯ ПОЛКА»</vt:lpstr>
      <vt:lpstr>Цель конкурса: повышение интереса и мотивации к книжному чтению детей с раннего возраста.  </vt:lpstr>
      <vt:lpstr>Требования к работе:</vt:lpstr>
      <vt:lpstr>2 слайд: текст-представление своей книжной полки: история создания, тематика, как она пополняется.</vt:lpstr>
      <vt:lpstr>3 слайд: фотография с любимой книгой и текст – «Почему она мне нравится»</vt:lpstr>
      <vt:lpstr>4 слайд: фотография семьи за чтением.</vt:lpstr>
      <vt:lpstr>Критерии оценивания работы: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КНИЖНАЯ ПОЛКА»</dc:title>
  <dc:creator>Якут</dc:creator>
  <cp:lastModifiedBy>Lenovo</cp:lastModifiedBy>
  <cp:revision>21</cp:revision>
  <dcterms:created xsi:type="dcterms:W3CDTF">2022-02-22T05:20:57Z</dcterms:created>
  <dcterms:modified xsi:type="dcterms:W3CDTF">2022-11-09T04:28:27Z</dcterms:modified>
</cp:coreProperties>
</file>