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67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YCSYrWnUoYRy2ThIUFLSBfz7QGsmA4LA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568952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Тарасова Мария Алексеевна – учитель русского языка и литературы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Бердигестяхская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с углубленным изучением отдельных предметов 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им.А.Н.Осипова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Горного улуса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632848" cy="554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Применение знаний и умений в новой ситуации (15 мин)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Я предлагаю вам почувствовать себя спортсменами и дойти до финишной прямой победителями. А кстати, вы знаете, что все спортсмены начинают  с малого и достигают высоких результатов, становятся победителями. Для этого они упорно занимаются и придерживаются строгих правил во время соревнований. Ведь если нарушают правила, они могут быть дисквалифицированы. И не только на один день, а на несколько лет. Поэтому прежде чем начать, я хочу вам объяснить правила, по которым мы будем сегодня  играть.  А теперь сюрприз, загляните себе под стул. Что вы там нашли? Ага, вот мы и выбрали наших капитанов. Обратите внимание, на ваших рабочих столах лежит палочка-выручалочка.(3 мин)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Ребята, а вы помните правила работы в группах? (слушать, слышать друг друга, не перебивать). Хорошо.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того, чтобы начать наш 1 тур, нам нужно будет перейти к старту нашего урока. И опять же я хочу вернуться к нашим спортсменам. Тема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урока"Тройка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первых", так кто же представляет эту тройку.?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Усэйн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Болт - спортсмен из Ямайки, легкоатлет.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Алина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Загитова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российская спортсменка, фигуристка.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10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63284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Кристина Тимофеева - российская спортсменка, стрелок из лука. А подробнее о каждом из них, о том, чем они заслужили уважение и любовь не только своей страны, но и мира вы узнаете из текстов первого тура. 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Итак, начинаем 1 тур. Я раздаю каждой группе карточки с текстами. Вы все знакомы с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впр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При выполнении данной работы вам дается задание по работе с текстом во 2 части. Поэтому 1 наш тур это работа с текстом.  Прочитайте, пожалуйста, внимательно задание. Вам нужно прочитать и подготовиться к пересказу. 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вы заметили в тексте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тур (7 мин)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Прочитайте текст. Подготовьтесь к пересказу. 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Из текста найдите и выпишите количественные числительные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текста найдите и выпишите порядковые числительные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Кристина Тимофеева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 – родилась 28 августа 1993 года в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с.Бердигестях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Горного улуса. Она училась в стенах нашей школы, затем закончила «Училище Олимпийского резерва им. Романа Дмитриева». Российская спортсменка, стрелок из лука, член национальной сборной России на Олимпийских играх 2012 года, рост 160 сантиметров. 2 раза одерживала победу на Чемпионате мира по стрельбе из лука. В семье Тимофеевых 3 девочки, Кристина 2 ребенок. Является мастером спорта международного класса. 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5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10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08720"/>
            <a:ext cx="7632848" cy="547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Алина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Загитова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родилась 18 мая 2002 года 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г.Ижевск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, по национальности татарка. Назвали ее в честь известной гимнастки России  Алины Кабаевой. В детстве 7 раз пыталась бросить фигурное катание</a:t>
            </a:r>
            <a:r>
              <a:rPr lang="ru-RU" baseline="30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Переехала в Москву вместе с бабушкой в возрасте 13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лет</a:t>
            </a:r>
            <a:r>
              <a:rPr lang="ru-RU" baseline="30000" dirty="0" err="1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.Первая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российская фигуристка, завоевавшая все титулы в мировом фигурном катании. В 16 лет стала олимпийской чемпионкой, одержав победу над взрослыми спортсменами. 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latin typeface="Times New Roman"/>
                <a:ea typeface="Times New Roman"/>
                <a:cs typeface="Times New Roman"/>
              </a:rPr>
              <a:t>Усэйн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Болт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родился 21 августа 1986 в  Ямайке – легкоатлет, самый быстрый человек в мире. За время выступлений установил 8 мировых рекордов. Является единственным спортсменом, которому удалось выиграть 100м  на трёх Олимпиадах подряд (Пекин, Лондон, Рио-де-Жанейро). Первый в истории легкоатлет, выигравший 11 золотых наград на 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Чемпионат мира по лёгкой атлетике"/>
              </a:rPr>
              <a:t>чемпионатах мира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За имя и высокую скорость бега получил прозвище «Молниеносный» 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Молодцы! вы справились с первым туром. На один шаг мы стали ближе к нашей цели. 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021378"/>
            <a:ext cx="7704856" cy="467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Динамическая пауза: 2 мин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Умственная работа тоже порой утомляет, как и спорт. Давайте мы сейчас с вами немножко отдохнем. Встаньте все с места, ( раздаю карточки). 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Танец, Прыжки на месте, Махи руками, Приседание.</a:t>
            </a: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теперь под музыку начинаем выполнять эти действия.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тур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знаем, что числительное легко спутать с другими частями речи (существительным и прилагательным).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На интерактивной доске высвечиваются словосочетания с разными частями речи. Задача учащихся правильно определить имена числительные, их разряды. </a:t>
            </a:r>
            <a:endParaRPr lang="ru-RU" sz="14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2977"/>
            <a:ext cx="7704856" cy="634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Удвоить количество медалей,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одиннадцать золотых наград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восьмикратный чемпион мира, вдвойне приятная победа,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сто метров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войти в тройку лучших, занимает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четвертую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позицию,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первый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истории легкоатлет, в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две тысячи втором году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сто шестьдесят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сантиметров,  в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одиннадцать лет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впервые взяла лук в руки,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два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лука,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двадцать девять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стрел,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девятнадцать целых девятнадцать секунд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двукратный чемпион, четверной тулуп,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один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исторический мировой рекорд,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два вторых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места.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Молодцы! Вы правильно определили имена числительные, справились с таким сложным заданием и  прошли 2 тур! переходим к третьему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 тур–(10 мин)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Следующий тур представляет собой задание головоломок. Вам нужно будет решить данные задания, записать полученный результат словами. 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Определите, с помощью данного задания, самый важный год в спортивной карьере Кристины Тимофеевой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100- 98 = 2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(16:2) - 8 = 0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(12*2) - 23 = 1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4+6 -8 = 2</a:t>
            </a:r>
            <a:endParaRPr lang="ru-RU" sz="12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923" y="692696"/>
            <a:ext cx="7704856" cy="546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_________году - приняла участие в 30х Олимпийских играх в Лондоне, стала Почетным гражданином Горного улуса.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Определите с помощью данного задания, самый важный год в спортивной карьере Алины </a:t>
            </a:r>
            <a:r>
              <a:rPr lang="ru-RU"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Загитовой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100- 98 = 2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(16:2) - 8 = 0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( 12*2) - 23 = 1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11+5-8 = 8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_________году Алина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Загитова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стала Олимпийской чемпионкой, Чемпионкой России, Чемпионкой мира.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Определите с помощью данного задания, самый важный год в спортивной карьере </a:t>
            </a:r>
            <a:r>
              <a:rPr lang="ru-RU"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Усэйна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Болта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100- 98 = 2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(16:2) - 8 = 0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( 12*2) - 24 = 0</a:t>
            </a:r>
            <a:endParaRPr lang="ru-RU" sz="1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11+5-8= 8</a:t>
            </a:r>
            <a:endParaRPr lang="ru-RU" sz="1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8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923" y="692696"/>
            <a:ext cx="7704856" cy="548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В___________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годуУсэйн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Болт установил свой мировой рекорд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Обобщение (5 мин)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Итак, какие года являются самыми знаменательными в спортивных карьерах наших спортсменов?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это за годы? Найдите из текста. Молодцы, сейчас вы правильно употребили имена числительные в своей речи. 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Давайте посмотрим на результаты командной игры. (итоги)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дошли до финала. А давайте еще мы определим и абсолютных победителей личного первенства. (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Кахут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(3 мин)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Контроль знаний(8 мин)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Кахут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Рефлексия (5 мин)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Подходит к концу наш урок, я предлагаю вам взять в руки смайлики и показать ваше настроение. 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Давайте вспомним как называется наш урок? (тройка первых). Я задаю свой первый вопрос второй раз. Из каких частей речи состоит тема урока? (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сущ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числит). Очень хорошо. 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Вам понравился урок? Что вам больше всего понравилось?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вы нового узнали на уроке?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Спасибо всем за урок! Мне очень приятно было с вами поработать! Вы -  мои чемпионы!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Ссылка на конкурсные материалы Тарасовой Марии Алексеевны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drive.google.com/drive/folders/1YCSYrWnUoYRy2ThIUFLSBfz7QGsmA4LA?usp=sharing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«Тройка первых. Имя числительное»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6 класс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обобщить и систематизировать полученные знания по теме «Имя числительное», совершенствовать умения отличать числительные от других частей речи, связанных с понятием числа; формировать умения различать количественные и порядковые числительные по вопросам, значению;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развивать мышление, логику, умение анализировать, выделять существенные признаки, делать общие выводы; обогащать словарный запас, развивать связную речь и положительную мотивацию учебной деятельности;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воспитывать интерес к спорту, здоровому образу жизни;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99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6091701"/>
              </p:ext>
            </p:extLst>
          </p:nvPr>
        </p:nvGraphicFramePr>
        <p:xfrm>
          <a:off x="395536" y="764704"/>
          <a:ext cx="8480993" cy="5616624"/>
        </p:xfrm>
        <a:graphic>
          <a:graphicData uri="http://schemas.openxmlformats.org/presentationml/2006/ole">
            <p:oleObj spid="_x0000_s3076" name="Документ" r:id="rId4" imgW="9395617" imgH="473039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30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3621344"/>
              </p:ext>
            </p:extLst>
          </p:nvPr>
        </p:nvGraphicFramePr>
        <p:xfrm>
          <a:off x="323528" y="548680"/>
          <a:ext cx="8641297" cy="5628094"/>
        </p:xfrm>
        <a:graphic>
          <a:graphicData uri="http://schemas.openxmlformats.org/presentationml/2006/ole">
            <p:oleObj spid="_x0000_s4100" name="Документ" r:id="rId4" imgW="9395617" imgH="611937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6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5393001"/>
              </p:ext>
            </p:extLst>
          </p:nvPr>
        </p:nvGraphicFramePr>
        <p:xfrm>
          <a:off x="179513" y="692696"/>
          <a:ext cx="8640959" cy="5616624"/>
        </p:xfrm>
        <a:graphic>
          <a:graphicData uri="http://schemas.openxmlformats.org/presentationml/2006/ole">
            <p:oleObj spid="_x0000_s5123" name="Документ" r:id="rId4" imgW="9395617" imgH="436676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31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361204"/>
              </p:ext>
            </p:extLst>
          </p:nvPr>
        </p:nvGraphicFramePr>
        <p:xfrm>
          <a:off x="467544" y="620688"/>
          <a:ext cx="8433173" cy="5616624"/>
        </p:xfrm>
        <a:graphic>
          <a:graphicData uri="http://schemas.openxmlformats.org/presentationml/2006/ole">
            <p:oleObj spid="_x0000_s6147" name="Документ" r:id="rId4" imgW="9395617" imgH="454209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78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08720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 урока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Организационный момент:2 мин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Здравствуйте, ребята!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Громко вновь звенит звонок,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 пора начать урок.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волнения отбросьте –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забыли о нас и гости!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Оглянитесь, улыбнитесь,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Тихо по местам садитесь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 зовут Мария Алексеевна. Я хочу начать свой урок с фразы «Быстрее, выше, сильнее».  Я  уверена в том ребята, что вы очень активные и целеустремленные, всегда стараетесь добиться своих поставленных целей, чтобы дойти до самой вершины пьедестала.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2102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Мотивация к действию (5мин)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Видеосюжет о  лучших спортсменах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УсэйнБолт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Кристина Тимофеева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АлинаЗагитова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Наводящие вопросы: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Узнали ли вы кого-нибудь из этих людей?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Что связывает этих людей? (спорт)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Сколько спортсменов представлено в этом видео? (3)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вы думаете, чем они заслужили свою известность? (победители, первые)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Правильно, вы определили тему нашего сегодняшнего урока «Тройка первых».  Открываем тетради и пишем сегодняшнее число, классная работа и тему урока "Тройка первых"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Скажите, пожалуйста, из каких частей речи состоит тема нашего сегодняшнего урока? (из числительных). Добавьте, пожалуйста, Имя числительное.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Вы проходили эту тему? (Да)	</a:t>
            </a:r>
          </a:p>
        </p:txBody>
      </p:sp>
    </p:spTree>
    <p:extLst>
      <p:ext uri="{BB962C8B-B14F-4D97-AF65-F5344CB8AC3E}">
        <p14:creationId xmlns:p14="http://schemas.microsoft.com/office/powerpoint/2010/main" xmlns="" val="26583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2"/>
            <a:ext cx="9144000" cy="68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7632848" cy="436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Актуализация знаний (фронтальный опрос – определить грамматические признаки числительного) ( 5 мин)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Итак, давайте тогда мы вспомним, что такое имя числительное. Дайте мне его определение. 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На какие вопросы отвечают числительные?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Какими бывают по составу имена числительные?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Какие разряды количественных вы знаете?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Значит, чем мы будем сегодня заниматься?  (закреплять знания)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Итак, я вижу, что вы теоретически знаете правила, а давайте проверим теперь на практике. Пишем в тетрадях словарный диктант (работа со слайдом).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1210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Документ</vt:lpstr>
      <vt:lpstr>Тарасова Мария Алексеевна – учитель русского языка и литературы  МБОУ «Бердигестяхская средняя общеобразовательная школа с углубленным изучением отдельных предметов им.А.Н.Осипова»  Горного улуса</vt:lpstr>
      <vt:lpstr>                 Тема урока: «Тройка первых. Имя числительное» Класс: 6 класс Цели урока: Обучающие: обобщить и систематизировать полученные знания по теме «Имя числительное», совершенствовать умения отличать числительные от других частей речи, связанных с понятием числа; формировать умения различать количественные и порядковые числительные по вопросам, значению; Развивающие: развивать мышление, логику, умение анализировать, выделять существенные признаки, делать общие выводы; обогащать словарный запас, развивать связную речь и положительную мотивацию учебной деятельности; Воспитательные: воспитывать интерес к спорту, здоровому образу жизни;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Ссылка на конкурсные материалы Тарасовой Марии Алексеевны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Тарасова Мария Алексеевна – учитель русского языка и литературы  МБОУ «Бердигестяхская средняя общеобразовательная школа с углубленным изучением отдельных предметов им.А.Н.Осипова»  Горного улуса</dc:title>
  <dc:creator>Ученик</dc:creator>
  <cp:lastModifiedBy>Лена</cp:lastModifiedBy>
  <cp:revision>5</cp:revision>
  <dcterms:created xsi:type="dcterms:W3CDTF">2022-09-29T03:13:10Z</dcterms:created>
  <dcterms:modified xsi:type="dcterms:W3CDTF">2022-09-29T06:16:17Z</dcterms:modified>
</cp:coreProperties>
</file>